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D652C-7967-4AB2-8B36-7074BFF26DFE}" v="16" dt="2024-09-03T13:01:05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.M.J.G. (Bernhard)" userId="8c651d8e-946e-4948-8a64-4c10bca0126f" providerId="ADAL" clId="{309D652C-7967-4AB2-8B36-7074BFF26DFE}"/>
    <pc:docChg chg="custSel addSld modSld">
      <pc:chgData name="Seelen, B.M.J.G. (Bernhard)" userId="8c651d8e-946e-4948-8a64-4c10bca0126f" providerId="ADAL" clId="{309D652C-7967-4AB2-8B36-7074BFF26DFE}" dt="2024-09-03T13:15:41.071" v="2148" actId="6549"/>
      <pc:docMkLst>
        <pc:docMk/>
      </pc:docMkLst>
      <pc:sldChg chg="addSp delSp modSp mod">
        <pc:chgData name="Seelen, B.M.J.G. (Bernhard)" userId="8c651d8e-946e-4948-8a64-4c10bca0126f" providerId="ADAL" clId="{309D652C-7967-4AB2-8B36-7074BFF26DFE}" dt="2024-09-03T13:15:41.071" v="2148" actId="6549"/>
        <pc:sldMkLst>
          <pc:docMk/>
          <pc:sldMk cId="1221409390" sldId="257"/>
        </pc:sldMkLst>
        <pc:spChg chg="mod">
          <ac:chgData name="Seelen, B.M.J.G. (Bernhard)" userId="8c651d8e-946e-4948-8a64-4c10bca0126f" providerId="ADAL" clId="{309D652C-7967-4AB2-8B36-7074BFF26DFE}" dt="2024-09-03T12:37:41.800" v="250" actId="20577"/>
          <ac:spMkLst>
            <pc:docMk/>
            <pc:sldMk cId="1221409390" sldId="257"/>
            <ac:spMk id="3" creationId="{E7516893-5B20-5BCF-331F-0D91F580E1BE}"/>
          </ac:spMkLst>
        </pc:spChg>
        <pc:spChg chg="add mod">
          <ac:chgData name="Seelen, B.M.J.G. (Bernhard)" userId="8c651d8e-946e-4948-8a64-4c10bca0126f" providerId="ADAL" clId="{309D652C-7967-4AB2-8B36-7074BFF26DFE}" dt="2024-09-03T13:15:41.071" v="2148" actId="6549"/>
          <ac:spMkLst>
            <pc:docMk/>
            <pc:sldMk cId="1221409390" sldId="257"/>
            <ac:spMk id="5" creationId="{499E981B-08F9-3C45-F29F-E00513852C79}"/>
          </ac:spMkLst>
        </pc:spChg>
        <pc:spChg chg="add del">
          <ac:chgData name="Seelen, B.M.J.G. (Bernhard)" userId="8c651d8e-946e-4948-8a64-4c10bca0126f" providerId="ADAL" clId="{309D652C-7967-4AB2-8B36-7074BFF26DFE}" dt="2024-09-03T13:12:02.147" v="2132" actId="478"/>
          <ac:spMkLst>
            <pc:docMk/>
            <pc:sldMk cId="1221409390" sldId="257"/>
            <ac:spMk id="6" creationId="{7B66DF0A-BA01-E9B0-C6C8-40E572F5BA0D}"/>
          </ac:spMkLst>
        </pc:spChg>
        <pc:spChg chg="add del">
          <ac:chgData name="Seelen, B.M.J.G. (Bernhard)" userId="8c651d8e-946e-4948-8a64-4c10bca0126f" providerId="ADAL" clId="{309D652C-7967-4AB2-8B36-7074BFF26DFE}" dt="2024-09-03T13:12:15.233" v="2134" actId="478"/>
          <ac:spMkLst>
            <pc:docMk/>
            <pc:sldMk cId="1221409390" sldId="257"/>
            <ac:spMk id="7" creationId="{64A90F60-BAC8-28C4-6212-FE0ED074BB79}"/>
          </ac:spMkLst>
        </pc:spChg>
      </pc:sldChg>
      <pc:sldChg chg="modSp mod modAnim">
        <pc:chgData name="Seelen, B.M.J.G. (Bernhard)" userId="8c651d8e-946e-4948-8a64-4c10bca0126f" providerId="ADAL" clId="{309D652C-7967-4AB2-8B36-7074BFF26DFE}" dt="2024-09-03T12:57:26.437" v="1770"/>
        <pc:sldMkLst>
          <pc:docMk/>
          <pc:sldMk cId="3043496544" sldId="258"/>
        </pc:sldMkLst>
        <pc:spChg chg="mod">
          <ac:chgData name="Seelen, B.M.J.G. (Bernhard)" userId="8c651d8e-946e-4948-8a64-4c10bca0126f" providerId="ADAL" clId="{309D652C-7967-4AB2-8B36-7074BFF26DFE}" dt="2024-09-03T12:37:54.874" v="283" actId="20577"/>
          <ac:spMkLst>
            <pc:docMk/>
            <pc:sldMk cId="3043496544" sldId="258"/>
            <ac:spMk id="2" creationId="{3C7F87D7-BB6A-37DF-B565-8B4085BFC582}"/>
          </ac:spMkLst>
        </pc:spChg>
        <pc:spChg chg="mod">
          <ac:chgData name="Seelen, B.M.J.G. (Bernhard)" userId="8c651d8e-946e-4948-8a64-4c10bca0126f" providerId="ADAL" clId="{309D652C-7967-4AB2-8B36-7074BFF26DFE}" dt="2024-09-03T12:57:11.808" v="1768" actId="113"/>
          <ac:spMkLst>
            <pc:docMk/>
            <pc:sldMk cId="3043496544" sldId="258"/>
            <ac:spMk id="3" creationId="{4DD9AF35-08FB-9383-1C57-A9A46F109EFA}"/>
          </ac:spMkLst>
        </pc:spChg>
      </pc:sldChg>
      <pc:sldChg chg="modSp new mod modAnim">
        <pc:chgData name="Seelen, B.M.J.G. (Bernhard)" userId="8c651d8e-946e-4948-8a64-4c10bca0126f" providerId="ADAL" clId="{309D652C-7967-4AB2-8B36-7074BFF26DFE}" dt="2024-09-03T12:57:58.750" v="1776"/>
        <pc:sldMkLst>
          <pc:docMk/>
          <pc:sldMk cId="2087575372" sldId="259"/>
        </pc:sldMkLst>
        <pc:spChg chg="mod">
          <ac:chgData name="Seelen, B.M.J.G. (Bernhard)" userId="8c651d8e-946e-4948-8a64-4c10bca0126f" providerId="ADAL" clId="{309D652C-7967-4AB2-8B36-7074BFF26DFE}" dt="2024-09-03T12:42:47.224" v="825" actId="20577"/>
          <ac:spMkLst>
            <pc:docMk/>
            <pc:sldMk cId="2087575372" sldId="259"/>
            <ac:spMk id="2" creationId="{66C672A3-B552-148B-1D5D-23CCA9F0D55F}"/>
          </ac:spMkLst>
        </pc:spChg>
        <pc:spChg chg="mod">
          <ac:chgData name="Seelen, B.M.J.G. (Bernhard)" userId="8c651d8e-946e-4948-8a64-4c10bca0126f" providerId="ADAL" clId="{309D652C-7967-4AB2-8B36-7074BFF26DFE}" dt="2024-09-03T12:48:55.748" v="1150" actId="14100"/>
          <ac:spMkLst>
            <pc:docMk/>
            <pc:sldMk cId="2087575372" sldId="259"/>
            <ac:spMk id="3" creationId="{2D1141DB-F031-4583-F696-800C714C583F}"/>
          </ac:spMkLst>
        </pc:spChg>
      </pc:sldChg>
      <pc:sldChg chg="addSp modSp new mod modAnim">
        <pc:chgData name="Seelen, B.M.J.G. (Bernhard)" userId="8c651d8e-946e-4948-8a64-4c10bca0126f" providerId="ADAL" clId="{309D652C-7967-4AB2-8B36-7074BFF26DFE}" dt="2024-09-03T12:59:19.230" v="1783"/>
        <pc:sldMkLst>
          <pc:docMk/>
          <pc:sldMk cId="3891810305" sldId="260"/>
        </pc:sldMkLst>
        <pc:spChg chg="mod">
          <ac:chgData name="Seelen, B.M.J.G. (Bernhard)" userId="8c651d8e-946e-4948-8a64-4c10bca0126f" providerId="ADAL" clId="{309D652C-7967-4AB2-8B36-7074BFF26DFE}" dt="2024-09-03T12:49:31.571" v="1237" actId="20577"/>
          <ac:spMkLst>
            <pc:docMk/>
            <pc:sldMk cId="3891810305" sldId="260"/>
            <ac:spMk id="2" creationId="{89C0E8CC-8BE3-F18B-F9DD-9A765795E521}"/>
          </ac:spMkLst>
        </pc:spChg>
        <pc:spChg chg="mod">
          <ac:chgData name="Seelen, B.M.J.G. (Bernhard)" userId="8c651d8e-946e-4948-8a64-4c10bca0126f" providerId="ADAL" clId="{309D652C-7967-4AB2-8B36-7074BFF26DFE}" dt="2024-09-03T12:52:57.354" v="1438" actId="20577"/>
          <ac:spMkLst>
            <pc:docMk/>
            <pc:sldMk cId="3891810305" sldId="260"/>
            <ac:spMk id="3" creationId="{28675268-E4F6-EC4A-4454-6B0E6E8AEABD}"/>
          </ac:spMkLst>
        </pc:spChg>
        <pc:spChg chg="add mod">
          <ac:chgData name="Seelen, B.M.J.G. (Bernhard)" userId="8c651d8e-946e-4948-8a64-4c10bca0126f" providerId="ADAL" clId="{309D652C-7967-4AB2-8B36-7074BFF26DFE}" dt="2024-09-03T12:58:42.773" v="1779" actId="14100"/>
          <ac:spMkLst>
            <pc:docMk/>
            <pc:sldMk cId="3891810305" sldId="260"/>
            <ac:spMk id="4" creationId="{1CF36E5F-C0A7-3EAE-9440-6B85A5AF3B3F}"/>
          </ac:spMkLst>
        </pc:spChg>
      </pc:sldChg>
      <pc:sldChg chg="modSp new mod modAnim">
        <pc:chgData name="Seelen, B.M.J.G. (Bernhard)" userId="8c651d8e-946e-4948-8a64-4c10bca0126f" providerId="ADAL" clId="{309D652C-7967-4AB2-8B36-7074BFF26DFE}" dt="2024-09-03T13:01:20.504" v="1998" actId="14100"/>
        <pc:sldMkLst>
          <pc:docMk/>
          <pc:sldMk cId="879696331" sldId="261"/>
        </pc:sldMkLst>
        <pc:spChg chg="mod">
          <ac:chgData name="Seelen, B.M.J.G. (Bernhard)" userId="8c651d8e-946e-4948-8a64-4c10bca0126f" providerId="ADAL" clId="{309D652C-7967-4AB2-8B36-7074BFF26DFE}" dt="2024-09-03T12:54:05.409" v="1527" actId="20577"/>
          <ac:spMkLst>
            <pc:docMk/>
            <pc:sldMk cId="879696331" sldId="261"/>
            <ac:spMk id="2" creationId="{C8E2519E-B470-3ED7-719C-08B22841B6DF}"/>
          </ac:spMkLst>
        </pc:spChg>
        <pc:spChg chg="mod">
          <ac:chgData name="Seelen, B.M.J.G. (Bernhard)" userId="8c651d8e-946e-4948-8a64-4c10bca0126f" providerId="ADAL" clId="{309D652C-7967-4AB2-8B36-7074BFF26DFE}" dt="2024-09-03T13:01:20.504" v="1998" actId="14100"/>
          <ac:spMkLst>
            <pc:docMk/>
            <pc:sldMk cId="879696331" sldId="261"/>
            <ac:spMk id="3" creationId="{347EE564-3545-8818-6A7D-89B7C04442C2}"/>
          </ac:spMkLst>
        </pc:spChg>
      </pc:sldChg>
      <pc:sldChg chg="modSp new mod">
        <pc:chgData name="Seelen, B.M.J.G. (Bernhard)" userId="8c651d8e-946e-4948-8a64-4c10bca0126f" providerId="ADAL" clId="{309D652C-7967-4AB2-8B36-7074BFF26DFE}" dt="2024-09-03T13:06:19.460" v="2112" actId="5793"/>
        <pc:sldMkLst>
          <pc:docMk/>
          <pc:sldMk cId="725578867" sldId="262"/>
        </pc:sldMkLst>
        <pc:spChg chg="mod">
          <ac:chgData name="Seelen, B.M.J.G. (Bernhard)" userId="8c651d8e-946e-4948-8a64-4c10bca0126f" providerId="ADAL" clId="{309D652C-7967-4AB2-8B36-7074BFF26DFE}" dt="2024-09-03T13:02:31.147" v="2011" actId="20577"/>
          <ac:spMkLst>
            <pc:docMk/>
            <pc:sldMk cId="725578867" sldId="262"/>
            <ac:spMk id="2" creationId="{08F38757-0E99-5925-3827-40CA7916A608}"/>
          </ac:spMkLst>
        </pc:spChg>
        <pc:spChg chg="mod">
          <ac:chgData name="Seelen, B.M.J.G. (Bernhard)" userId="8c651d8e-946e-4948-8a64-4c10bca0126f" providerId="ADAL" clId="{309D652C-7967-4AB2-8B36-7074BFF26DFE}" dt="2024-09-03T13:06:19.460" v="2112" actId="5793"/>
          <ac:spMkLst>
            <pc:docMk/>
            <pc:sldMk cId="725578867" sldId="262"/>
            <ac:spMk id="3" creationId="{B244B32C-9E73-6038-A516-2AF1DB54C1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10DF-B555-4D30-B35E-2297D59E32D0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2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D79F-E600-4AC1-A639-0B9FB8286C3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5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D60-A842-4D08-9D7D-A7A57AB501A2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5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F1F9-9322-493A-A9EE-BB75692CE5F5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DE51-4D5E-4D23-8181-86A5B05D535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8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FCA-87F3-427A-B1A2-15346103C68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709-7E2D-49E6-A629-D8E3363D194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6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A921-9375-4BAA-A7C2-7975528669F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5425-F285-48AE-A409-A618E3EEA62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94D-7D6A-4378-93F6-A3A33186E34B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0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0F9-687B-4417-9D77-CE2D7AD8C32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5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91916A1-FEE7-41E7-BEE3-2B4941A6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5990" y="62886"/>
            <a:ext cx="11708355" cy="6301715"/>
            <a:chOff x="175990" y="62886"/>
            <a:chExt cx="11708355" cy="6301715"/>
          </a:xfrm>
        </p:grpSpPr>
        <p:sp useBgFill="1">
          <p:nvSpPr>
            <p:cNvPr id="18" name="Graphic 10">
              <a:extLst>
                <a:ext uri="{FF2B5EF4-FFF2-40B4-BE49-F238E27FC236}">
                  <a16:creationId xmlns:a16="http://schemas.microsoft.com/office/drawing/2014/main" id="{EAFF5F08-677C-4873-9274-02B6FE751044}"/>
                </a:ext>
              </a:extLst>
            </p:cNvPr>
            <p:cNvSpPr/>
            <p:nvPr/>
          </p:nvSpPr>
          <p:spPr>
            <a:xfrm rot="2700000">
              <a:off x="175990" y="525742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9" name="Graphic 10">
              <a:extLst>
                <a:ext uri="{FF2B5EF4-FFF2-40B4-BE49-F238E27FC236}">
                  <a16:creationId xmlns:a16="http://schemas.microsoft.com/office/drawing/2014/main" id="{16514C65-F179-4953-B660-5FC657697957}"/>
                </a:ext>
              </a:extLst>
            </p:cNvPr>
            <p:cNvSpPr/>
            <p:nvPr/>
          </p:nvSpPr>
          <p:spPr>
            <a:xfrm rot="2700000">
              <a:off x="8482021" y="62886"/>
              <a:ext cx="2322574" cy="2322574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0" name="Graphic 10">
              <a:extLst>
                <a:ext uri="{FF2B5EF4-FFF2-40B4-BE49-F238E27FC236}">
                  <a16:creationId xmlns:a16="http://schemas.microsoft.com/office/drawing/2014/main" id="{DF5DA89C-9FED-4AE0-8C36-20612E77FAC0}"/>
                </a:ext>
              </a:extLst>
            </p:cNvPr>
            <p:cNvSpPr/>
            <p:nvPr/>
          </p:nvSpPr>
          <p:spPr>
            <a:xfrm rot="2700000">
              <a:off x="10578627" y="5015941"/>
              <a:ext cx="925287" cy="925287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1" name="Oval 20">
              <a:extLst>
                <a:ext uri="{FF2B5EF4-FFF2-40B4-BE49-F238E27FC236}">
                  <a16:creationId xmlns:a16="http://schemas.microsoft.com/office/drawing/2014/main" id="{FB98224C-F1DB-4F10-9B7F-93B86BA13F40}"/>
                </a:ext>
              </a:extLst>
            </p:cNvPr>
            <p:cNvSpPr/>
            <p:nvPr/>
          </p:nvSpPr>
          <p:spPr>
            <a:xfrm rot="10800000">
              <a:off x="11622685" y="6102941"/>
              <a:ext cx="261660" cy="261660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2" name="Oval 21">
              <a:extLst>
                <a:ext uri="{FF2B5EF4-FFF2-40B4-BE49-F238E27FC236}">
                  <a16:creationId xmlns:a16="http://schemas.microsoft.com/office/drawing/2014/main" id="{9AE1FC9E-06C9-4A12-8BE7-766C3DA8B9AC}"/>
                </a:ext>
              </a:extLst>
            </p:cNvPr>
            <p:cNvSpPr/>
            <p:nvPr/>
          </p:nvSpPr>
          <p:spPr>
            <a:xfrm rot="10800000">
              <a:off x="11352354" y="406586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3" name="Oval 22">
              <a:extLst>
                <a:ext uri="{FF2B5EF4-FFF2-40B4-BE49-F238E27FC236}">
                  <a16:creationId xmlns:a16="http://schemas.microsoft.com/office/drawing/2014/main" id="{29954B75-D8C7-439C-A014-E644E3E2C0A5}"/>
                </a:ext>
              </a:extLst>
            </p:cNvPr>
            <p:cNvSpPr/>
            <p:nvPr/>
          </p:nvSpPr>
          <p:spPr>
            <a:xfrm rot="10800000">
              <a:off x="1678231" y="427615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FD30-2122-4F4A-97B4-D0A849E36C5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08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0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Segoe UI" panose="020B0502040204020203" pitchFamily="34" charset="0"/>
        <a:buChar char="+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F959CF37-B937-D816-D762-4B6EA7E325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0" y="-3"/>
            <a:ext cx="12191980" cy="685798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2F6F869-F143-4607-BEE5-AA6FEB71E1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29" y="254882"/>
            <a:ext cx="2063695" cy="2594445"/>
            <a:chOff x="438029" y="254882"/>
            <a:chExt cx="2063695" cy="2594445"/>
          </a:xfrm>
        </p:grpSpPr>
        <p:sp useBgFill="1">
          <p:nvSpPr>
            <p:cNvPr id="12" name="Graphic 10">
              <a:extLst>
                <a:ext uri="{FF2B5EF4-FFF2-40B4-BE49-F238E27FC236}">
                  <a16:creationId xmlns:a16="http://schemas.microsoft.com/office/drawing/2014/main" id="{C75470B2-BBA7-4280-A6F6-FAE9E9F1C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559425" y="995030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3" name="Oval 12">
              <a:extLst>
                <a:ext uri="{FF2B5EF4-FFF2-40B4-BE49-F238E27FC236}">
                  <a16:creationId xmlns:a16="http://schemas.microsoft.com/office/drawing/2014/main" id="{9A54C6CC-DDAA-4A39-ADF6-3C8475C59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286000" y="1378534"/>
              <a:ext cx="215724" cy="215724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4" name="Oval 13">
              <a:extLst>
                <a:ext uri="{FF2B5EF4-FFF2-40B4-BE49-F238E27FC236}">
                  <a16:creationId xmlns:a16="http://schemas.microsoft.com/office/drawing/2014/main" id="{714358CC-CF77-4F38-89E2-D6A3ABD0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8029" y="254882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15" name="Oval 14">
              <a:extLst>
                <a:ext uri="{FF2B5EF4-FFF2-40B4-BE49-F238E27FC236}">
                  <a16:creationId xmlns:a16="http://schemas.microsoft.com/office/drawing/2014/main" id="{0CB44DA0-4772-4F1E-982F-12BAC7C58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38200" y="2514942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16D4481-06E0-406F-B2B0-A78607E3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chemeClr val="accent2">
              <a:alpha val="40000"/>
            </a:schemeClr>
          </a:solidFill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84537E-03C9-77EB-3614-B6DFEB84F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848414">
            <a:off x="1409758" y="1259089"/>
            <a:ext cx="9144000" cy="1553866"/>
          </a:xfrm>
        </p:spPr>
        <p:txBody>
          <a:bodyPr>
            <a:normAutofit fontScale="90000"/>
          </a:bodyPr>
          <a:lstStyle/>
          <a:p>
            <a:r>
              <a:rPr lang="nl-NL" sz="12500" dirty="0">
                <a:solidFill>
                  <a:srgbClr val="FFFFFF"/>
                </a:solidFill>
                <a:latin typeface="Aptos ExtraBold" panose="020F0502020204030204" pitchFamily="34" charset="0"/>
              </a:rPr>
              <a:t>Verzekeren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BAA0B0-7AC2-734F-42FA-0F3523F8E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028" y="4072044"/>
            <a:ext cx="5802630" cy="2057051"/>
          </a:xfrm>
        </p:spPr>
        <p:txBody>
          <a:bodyPr>
            <a:normAutofit/>
          </a:bodyPr>
          <a:lstStyle/>
          <a:p>
            <a:r>
              <a:rPr lang="nl-NL" sz="2200" dirty="0">
                <a:solidFill>
                  <a:srgbClr val="FFFFFF"/>
                </a:solidFill>
              </a:rPr>
              <a:t>Economie</a:t>
            </a:r>
          </a:p>
          <a:p>
            <a:r>
              <a:rPr lang="nl-NL" sz="2200" dirty="0">
                <a:solidFill>
                  <a:srgbClr val="FFFFFF"/>
                </a:solidFill>
              </a:rPr>
              <a:t>Leerjaar 3</a:t>
            </a:r>
          </a:p>
          <a:p>
            <a:r>
              <a:rPr lang="nl-NL" sz="2200" dirty="0">
                <a:solidFill>
                  <a:srgbClr val="FFFFFF"/>
                </a:solidFill>
              </a:rPr>
              <a:t>Hoofdstuk 4 Kies je voor zekerheid</a:t>
            </a:r>
          </a:p>
          <a:p>
            <a:r>
              <a:rPr lang="nl-NL" sz="2200" dirty="0">
                <a:solidFill>
                  <a:srgbClr val="FFFFFF"/>
                </a:solidFill>
              </a:rPr>
              <a:t>Paragraaf 1 Waarom verzeker je dat?</a:t>
            </a:r>
          </a:p>
        </p:txBody>
      </p:sp>
    </p:spTree>
    <p:extLst>
      <p:ext uri="{BB962C8B-B14F-4D97-AF65-F5344CB8AC3E}">
        <p14:creationId xmlns:p14="http://schemas.microsoft.com/office/powerpoint/2010/main" val="280897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83BCD-2AA2-AB92-C77A-D02E6943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Kerndoelen voor deze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16893-5B20-5BCF-331F-0D91F580E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Wanneer is een verzekering afsluiten zinvol?</a:t>
            </a:r>
          </a:p>
          <a:p>
            <a:r>
              <a:rPr lang="nl-NL" dirty="0"/>
              <a:t>Hoe bereken je de premie?</a:t>
            </a:r>
          </a:p>
          <a:p>
            <a:r>
              <a:rPr lang="nl-NL" dirty="0"/>
              <a:t>Hoe bereken je de kosten van een verzekering?</a:t>
            </a:r>
          </a:p>
          <a:p>
            <a:r>
              <a:rPr lang="nl-NL" dirty="0"/>
              <a:t>Hoe bereken je de schadevergoeding?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99E981B-08F9-3C45-F29F-E00513852C79}"/>
              </a:ext>
            </a:extLst>
          </p:cNvPr>
          <p:cNvSpPr txBox="1"/>
          <p:nvPr/>
        </p:nvSpPr>
        <p:spPr>
          <a:xfrm>
            <a:off x="5174933" y="4886236"/>
            <a:ext cx="6097904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Taylor Swift liet haar benen verzekeren voor het exceptionele bedrag van 40 miljoen dollar. Met de popster hoeven we echter geen medelijden te hebben. In 202</a:t>
            </a:r>
            <a:r>
              <a:rPr lang="nl-NL" dirty="0">
                <a:solidFill>
                  <a:srgbClr val="333333"/>
                </a:solidFill>
                <a:latin typeface="Tahoma" panose="020B0604030504040204" pitchFamily="34" charset="0"/>
              </a:rPr>
              <a:t>0</a:t>
            </a:r>
            <a:r>
              <a:rPr lang="nl-NL" b="0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verdiende Swift volgens </a:t>
            </a:r>
            <a:r>
              <a:rPr lang="nl-NL" b="0" i="0" dirty="0" err="1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Forbes</a:t>
            </a:r>
            <a:r>
              <a:rPr lang="nl-NL" b="0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ruim </a:t>
            </a:r>
            <a:r>
              <a:rPr lang="nl-NL">
                <a:solidFill>
                  <a:srgbClr val="333333"/>
                </a:solidFill>
                <a:latin typeface="Tahoma" panose="020B0604030504040204" pitchFamily="34" charset="0"/>
              </a:rPr>
              <a:t>80</a:t>
            </a:r>
            <a:r>
              <a:rPr lang="nl-NL" b="0" i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miljoen </a:t>
            </a:r>
            <a:r>
              <a:rPr lang="nl-NL" b="0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dollar.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140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87D7-BB6A-37DF-B565-8B4085BF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begrippen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D9AF35-08FB-9383-1C57-A9A46F10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" y="1394460"/>
            <a:ext cx="11590020" cy="5463540"/>
          </a:xfrm>
        </p:spPr>
        <p:txBody>
          <a:bodyPr>
            <a:normAutofit/>
          </a:bodyPr>
          <a:lstStyle/>
          <a:p>
            <a:r>
              <a:rPr lang="nl-NL" b="1" dirty="0"/>
              <a:t>Verzekeren</a:t>
            </a:r>
            <a:r>
              <a:rPr lang="nl-NL" dirty="0"/>
              <a:t>	Het overdragen van de financiële gevolgen na 				een onzeker voorval.</a:t>
            </a:r>
          </a:p>
          <a:p>
            <a:r>
              <a:rPr lang="nl-NL" b="1" dirty="0"/>
              <a:t>Onzeker voorval</a:t>
            </a:r>
            <a:r>
              <a:rPr lang="nl-NL" dirty="0"/>
              <a:t>  Iets waarvan je niet weet wanneer  of 					ooit plaats zal vinden.</a:t>
            </a:r>
          </a:p>
          <a:p>
            <a:r>
              <a:rPr lang="nl-NL" b="1" dirty="0"/>
              <a:t>Premie</a:t>
            </a:r>
            <a:r>
              <a:rPr lang="nl-NL" dirty="0"/>
              <a:t>		Vergoeding die je moet betalen aan de 					verzekeringsmaatschappij om verzekerd te zijn.</a:t>
            </a:r>
          </a:p>
          <a:p>
            <a:r>
              <a:rPr lang="nl-NL" b="1" dirty="0"/>
              <a:t>Polis</a:t>
            </a:r>
            <a:r>
              <a:rPr lang="nl-NL" dirty="0"/>
              <a:t>		Schriftelijk bewijs van de verzekering. Hierin 				staan alle afspraken over o.a. uitkeringen.</a:t>
            </a:r>
          </a:p>
          <a:p>
            <a:r>
              <a:rPr lang="nl-NL" b="1" dirty="0"/>
              <a:t>Risico</a:t>
            </a:r>
            <a:r>
              <a:rPr lang="nl-NL" dirty="0"/>
              <a:t>		De kans dat een onzeker voorval kan gebeuren.</a:t>
            </a:r>
          </a:p>
          <a:p>
            <a:r>
              <a:rPr lang="nl-NL" b="1" dirty="0"/>
              <a:t>Eigen risico</a:t>
            </a:r>
            <a:r>
              <a:rPr lang="nl-NL" dirty="0"/>
              <a:t>	Vooraf afgesproken deel van de schade 					betaal je zelf.</a:t>
            </a:r>
          </a:p>
        </p:txBody>
      </p:sp>
    </p:spTree>
    <p:extLst>
      <p:ext uri="{BB962C8B-B14F-4D97-AF65-F5344CB8AC3E}">
        <p14:creationId xmlns:p14="http://schemas.microsoft.com/office/powerpoint/2010/main" val="304349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672A3-B552-148B-1D5D-23CCA9F0D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Hoogte van de premie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1141DB-F031-4583-F696-800C714C5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290" y="1825625"/>
            <a:ext cx="1017651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De premie is afhankelijk van:</a:t>
            </a:r>
          </a:p>
          <a:p>
            <a:r>
              <a:rPr lang="nl-NL" dirty="0"/>
              <a:t>De hoogte van de schade-uitkering</a:t>
            </a:r>
          </a:p>
          <a:p>
            <a:r>
              <a:rPr lang="nl-NL" dirty="0"/>
              <a:t>De kans dat er schade ontstaat</a:t>
            </a:r>
          </a:p>
          <a:p>
            <a:r>
              <a:rPr lang="nl-NL" dirty="0"/>
              <a:t>Hoogte van het eigen risico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Daarnaast wil de verzekeringsmaatschappij</a:t>
            </a:r>
          </a:p>
          <a:p>
            <a:r>
              <a:rPr lang="nl-NL" dirty="0"/>
              <a:t>Gemaakte kosten terug verdienen </a:t>
            </a:r>
            <a:r>
              <a:rPr lang="nl-NL" sz="1800" dirty="0"/>
              <a:t>(personeel, gebouw, marketing)</a:t>
            </a:r>
            <a:endParaRPr lang="nl-NL" dirty="0"/>
          </a:p>
          <a:p>
            <a:r>
              <a:rPr lang="nl-NL" dirty="0"/>
              <a:t>Reserves opbouwen voor eventuele tegenslagen</a:t>
            </a:r>
          </a:p>
          <a:p>
            <a:r>
              <a:rPr lang="nl-NL" dirty="0"/>
              <a:t>Winst maken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757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C0E8CC-8BE3-F18B-F9DD-9A765795E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Berekening van de verzekeringskosten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675268-E4F6-EC4A-4454-6B0E6E8AE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Premie				 	€  45,00</a:t>
            </a:r>
          </a:p>
          <a:p>
            <a:pPr marL="0" indent="0">
              <a:buNone/>
            </a:pPr>
            <a:r>
              <a:rPr lang="nl-NL" sz="3200" dirty="0"/>
              <a:t>Poliskosten			 	</a:t>
            </a:r>
            <a:r>
              <a:rPr lang="nl-NL" sz="3200" u="sng" dirty="0"/>
              <a:t>€    5,00 +</a:t>
            </a:r>
          </a:p>
          <a:p>
            <a:pPr marL="0" indent="0">
              <a:buNone/>
            </a:pPr>
            <a:r>
              <a:rPr lang="nl-NL" sz="3200" dirty="0"/>
              <a:t>					 	€  50,00</a:t>
            </a:r>
          </a:p>
          <a:p>
            <a:pPr marL="0" indent="0">
              <a:buNone/>
            </a:pPr>
            <a:r>
              <a:rPr lang="nl-NL" sz="3200" dirty="0"/>
              <a:t>Assurantiebelasting 21%	</a:t>
            </a:r>
            <a:r>
              <a:rPr lang="nl-NL" sz="3200" u="sng" dirty="0"/>
              <a:t>€  10,50 +</a:t>
            </a:r>
          </a:p>
          <a:p>
            <a:pPr marL="0" indent="0">
              <a:buNone/>
            </a:pPr>
            <a:r>
              <a:rPr lang="nl-NL" sz="3200" dirty="0"/>
              <a:t>Verzekeringskosten		€  60,50</a:t>
            </a:r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1CF36E5F-C0A7-3EAE-9440-6B85A5AF3B3F}"/>
              </a:ext>
            </a:extLst>
          </p:cNvPr>
          <p:cNvSpPr/>
          <p:nvPr/>
        </p:nvSpPr>
        <p:spPr>
          <a:xfrm rot="20203162">
            <a:off x="5540405" y="3178699"/>
            <a:ext cx="811530" cy="4980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81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2519E-B470-3ED7-719C-08B22841B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Hoeveel krijg je aan schadevergoeding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7EE564-3545-8818-6A7D-89B7C0444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77795"/>
          </a:xfrm>
        </p:spPr>
        <p:txBody>
          <a:bodyPr/>
          <a:lstStyle/>
          <a:p>
            <a:r>
              <a:rPr lang="nl-NL" dirty="0"/>
              <a:t>In de polis staat precies wanneer en hoeveel je aan schade vergoeding krijgt.</a:t>
            </a:r>
          </a:p>
          <a:p>
            <a:r>
              <a:rPr lang="nl-NL" dirty="0"/>
              <a:t>Vaak is er een eigen risico in de polis opgenomen.</a:t>
            </a:r>
          </a:p>
          <a:p>
            <a:endParaRPr lang="nl-NL" dirty="0"/>
          </a:p>
          <a:p>
            <a:pPr marL="0" indent="0" algn="ctr">
              <a:buNone/>
            </a:pPr>
            <a:r>
              <a:rPr lang="nl-NL" sz="3200" b="1" dirty="0"/>
              <a:t>schade - eigen risico = schadevergoeding</a:t>
            </a:r>
          </a:p>
        </p:txBody>
      </p:sp>
    </p:spTree>
    <p:extLst>
      <p:ext uri="{BB962C8B-B14F-4D97-AF65-F5344CB8AC3E}">
        <p14:creationId xmlns:p14="http://schemas.microsoft.com/office/powerpoint/2010/main" val="87969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38757-0E99-5925-3827-40CA7916A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44B32C-9E73-6038-A516-2AF1DB54C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Maak opgaven 4 t/m 11</a:t>
            </a:r>
          </a:p>
          <a:p>
            <a:r>
              <a:rPr lang="nl-NL" dirty="0"/>
              <a:t>Opgave 8 mag in je boek</a:t>
            </a:r>
          </a:p>
          <a:p>
            <a:endParaRPr lang="nl-NL" dirty="0"/>
          </a:p>
          <a:p>
            <a:r>
              <a:rPr lang="nl-NL" dirty="0"/>
              <a:t>Nakijken gemaakte opgaven (wikiwijs)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Weet je nu:</a:t>
            </a:r>
          </a:p>
          <a:p>
            <a:r>
              <a:rPr lang="nl-NL" dirty="0"/>
              <a:t>Wanneer is een verzekering afsluiten zinvol?</a:t>
            </a:r>
          </a:p>
          <a:p>
            <a:r>
              <a:rPr lang="nl-NL" dirty="0"/>
              <a:t>Hoe bereken je de premie?</a:t>
            </a:r>
          </a:p>
          <a:p>
            <a:r>
              <a:rPr lang="nl-NL" dirty="0"/>
              <a:t>Hoe bereken je de kosten van een verzekering?</a:t>
            </a:r>
          </a:p>
          <a:p>
            <a:r>
              <a:rPr lang="nl-NL" dirty="0"/>
              <a:t>Hoe bereken je de schadevergoeding?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578867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XO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40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XOVTI" id="{DC540DBD-7FF5-4942-921A-CFF95ECB90AA}" vid="{E72E4198-D957-48FD-B88D-6DAFC89EAF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381</Words>
  <Application>Microsoft Office PowerPoint</Application>
  <PresentationFormat>Breedbeeld</PresentationFormat>
  <Paragraphs>50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Aptos ExtraBold</vt:lpstr>
      <vt:lpstr>Arial</vt:lpstr>
      <vt:lpstr>Courier New</vt:lpstr>
      <vt:lpstr>Open sans</vt:lpstr>
      <vt:lpstr>Segoe UI</vt:lpstr>
      <vt:lpstr>Tahoma</vt:lpstr>
      <vt:lpstr>MinimalXOVTI</vt:lpstr>
      <vt:lpstr>Verzekeren</vt:lpstr>
      <vt:lpstr>Kerndoelen voor deze paragraaf</vt:lpstr>
      <vt:lpstr>Belangrijke begrippen</vt:lpstr>
      <vt:lpstr>Hoogte van de premie</vt:lpstr>
      <vt:lpstr>Berekening van de verzekeringskosten</vt:lpstr>
      <vt:lpstr>Hoeveel krijg je aan schadevergoeding</vt:lpstr>
      <vt:lpstr>Aan de slag!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Seelen, B.M.J.G. (Bernhard)</dc:creator>
  <cp:lastModifiedBy>Seelen, B.M.J.G. (Bernhard)</cp:lastModifiedBy>
  <cp:revision>3</cp:revision>
  <dcterms:created xsi:type="dcterms:W3CDTF">2024-09-03T11:34:36Z</dcterms:created>
  <dcterms:modified xsi:type="dcterms:W3CDTF">2024-09-03T13:15:42Z</dcterms:modified>
</cp:coreProperties>
</file>