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09D652C-7967-4AB2-8B36-7074BFF26DFE}" v="16" dt="2024-09-03T13:01:05.47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 showGuides="1">
      <p:cViewPr varScale="1">
        <p:scale>
          <a:sx n="56" d="100"/>
          <a:sy n="56" d="100"/>
        </p:scale>
        <p:origin x="272" y="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eelen, B.M.J.G. (Bernhard)" userId="8c651d8e-946e-4948-8a64-4c10bca0126f" providerId="ADAL" clId="{309D652C-7967-4AB2-8B36-7074BFF26DFE}"/>
    <pc:docChg chg="custSel addSld modSld">
      <pc:chgData name="Seelen, B.M.J.G. (Bernhard)" userId="8c651d8e-946e-4948-8a64-4c10bca0126f" providerId="ADAL" clId="{309D652C-7967-4AB2-8B36-7074BFF26DFE}" dt="2024-09-03T13:15:41.071" v="2148" actId="6549"/>
      <pc:docMkLst>
        <pc:docMk/>
      </pc:docMkLst>
      <pc:sldChg chg="addSp delSp modSp mod">
        <pc:chgData name="Seelen, B.M.J.G. (Bernhard)" userId="8c651d8e-946e-4948-8a64-4c10bca0126f" providerId="ADAL" clId="{309D652C-7967-4AB2-8B36-7074BFF26DFE}" dt="2024-09-03T13:15:41.071" v="2148" actId="6549"/>
        <pc:sldMkLst>
          <pc:docMk/>
          <pc:sldMk cId="1221409390" sldId="257"/>
        </pc:sldMkLst>
        <pc:spChg chg="mod">
          <ac:chgData name="Seelen, B.M.J.G. (Bernhard)" userId="8c651d8e-946e-4948-8a64-4c10bca0126f" providerId="ADAL" clId="{309D652C-7967-4AB2-8B36-7074BFF26DFE}" dt="2024-09-03T12:37:41.800" v="250" actId="20577"/>
          <ac:spMkLst>
            <pc:docMk/>
            <pc:sldMk cId="1221409390" sldId="257"/>
            <ac:spMk id="3" creationId="{E7516893-5B20-5BCF-331F-0D91F580E1BE}"/>
          </ac:spMkLst>
        </pc:spChg>
        <pc:spChg chg="add mod">
          <ac:chgData name="Seelen, B.M.J.G. (Bernhard)" userId="8c651d8e-946e-4948-8a64-4c10bca0126f" providerId="ADAL" clId="{309D652C-7967-4AB2-8B36-7074BFF26DFE}" dt="2024-09-03T13:15:41.071" v="2148" actId="6549"/>
          <ac:spMkLst>
            <pc:docMk/>
            <pc:sldMk cId="1221409390" sldId="257"/>
            <ac:spMk id="5" creationId="{499E981B-08F9-3C45-F29F-E00513852C79}"/>
          </ac:spMkLst>
        </pc:spChg>
        <pc:spChg chg="add del">
          <ac:chgData name="Seelen, B.M.J.G. (Bernhard)" userId="8c651d8e-946e-4948-8a64-4c10bca0126f" providerId="ADAL" clId="{309D652C-7967-4AB2-8B36-7074BFF26DFE}" dt="2024-09-03T13:12:02.147" v="2132" actId="478"/>
          <ac:spMkLst>
            <pc:docMk/>
            <pc:sldMk cId="1221409390" sldId="257"/>
            <ac:spMk id="6" creationId="{7B66DF0A-BA01-E9B0-C6C8-40E572F5BA0D}"/>
          </ac:spMkLst>
        </pc:spChg>
        <pc:spChg chg="add del">
          <ac:chgData name="Seelen, B.M.J.G. (Bernhard)" userId="8c651d8e-946e-4948-8a64-4c10bca0126f" providerId="ADAL" clId="{309D652C-7967-4AB2-8B36-7074BFF26DFE}" dt="2024-09-03T13:12:15.233" v="2134" actId="478"/>
          <ac:spMkLst>
            <pc:docMk/>
            <pc:sldMk cId="1221409390" sldId="257"/>
            <ac:spMk id="7" creationId="{64A90F60-BAC8-28C4-6212-FE0ED074BB79}"/>
          </ac:spMkLst>
        </pc:spChg>
      </pc:sldChg>
      <pc:sldChg chg="modSp mod modAnim">
        <pc:chgData name="Seelen, B.M.J.G. (Bernhard)" userId="8c651d8e-946e-4948-8a64-4c10bca0126f" providerId="ADAL" clId="{309D652C-7967-4AB2-8B36-7074BFF26DFE}" dt="2024-09-03T12:57:26.437" v="1770"/>
        <pc:sldMkLst>
          <pc:docMk/>
          <pc:sldMk cId="3043496544" sldId="258"/>
        </pc:sldMkLst>
        <pc:spChg chg="mod">
          <ac:chgData name="Seelen, B.M.J.G. (Bernhard)" userId="8c651d8e-946e-4948-8a64-4c10bca0126f" providerId="ADAL" clId="{309D652C-7967-4AB2-8B36-7074BFF26DFE}" dt="2024-09-03T12:37:54.874" v="283" actId="20577"/>
          <ac:spMkLst>
            <pc:docMk/>
            <pc:sldMk cId="3043496544" sldId="258"/>
            <ac:spMk id="2" creationId="{3C7F87D7-BB6A-37DF-B565-8B4085BFC582}"/>
          </ac:spMkLst>
        </pc:spChg>
        <pc:spChg chg="mod">
          <ac:chgData name="Seelen, B.M.J.G. (Bernhard)" userId="8c651d8e-946e-4948-8a64-4c10bca0126f" providerId="ADAL" clId="{309D652C-7967-4AB2-8B36-7074BFF26DFE}" dt="2024-09-03T12:57:11.808" v="1768" actId="113"/>
          <ac:spMkLst>
            <pc:docMk/>
            <pc:sldMk cId="3043496544" sldId="258"/>
            <ac:spMk id="3" creationId="{4DD9AF35-08FB-9383-1C57-A9A46F109EFA}"/>
          </ac:spMkLst>
        </pc:spChg>
      </pc:sldChg>
      <pc:sldChg chg="modSp new mod modAnim">
        <pc:chgData name="Seelen, B.M.J.G. (Bernhard)" userId="8c651d8e-946e-4948-8a64-4c10bca0126f" providerId="ADAL" clId="{309D652C-7967-4AB2-8B36-7074BFF26DFE}" dt="2024-09-03T12:57:58.750" v="1776"/>
        <pc:sldMkLst>
          <pc:docMk/>
          <pc:sldMk cId="2087575372" sldId="259"/>
        </pc:sldMkLst>
        <pc:spChg chg="mod">
          <ac:chgData name="Seelen, B.M.J.G. (Bernhard)" userId="8c651d8e-946e-4948-8a64-4c10bca0126f" providerId="ADAL" clId="{309D652C-7967-4AB2-8B36-7074BFF26DFE}" dt="2024-09-03T12:42:47.224" v="825" actId="20577"/>
          <ac:spMkLst>
            <pc:docMk/>
            <pc:sldMk cId="2087575372" sldId="259"/>
            <ac:spMk id="2" creationId="{66C672A3-B552-148B-1D5D-23CCA9F0D55F}"/>
          </ac:spMkLst>
        </pc:spChg>
        <pc:spChg chg="mod">
          <ac:chgData name="Seelen, B.M.J.G. (Bernhard)" userId="8c651d8e-946e-4948-8a64-4c10bca0126f" providerId="ADAL" clId="{309D652C-7967-4AB2-8B36-7074BFF26DFE}" dt="2024-09-03T12:48:55.748" v="1150" actId="14100"/>
          <ac:spMkLst>
            <pc:docMk/>
            <pc:sldMk cId="2087575372" sldId="259"/>
            <ac:spMk id="3" creationId="{2D1141DB-F031-4583-F696-800C714C583F}"/>
          </ac:spMkLst>
        </pc:spChg>
      </pc:sldChg>
      <pc:sldChg chg="addSp modSp new mod modAnim">
        <pc:chgData name="Seelen, B.M.J.G. (Bernhard)" userId="8c651d8e-946e-4948-8a64-4c10bca0126f" providerId="ADAL" clId="{309D652C-7967-4AB2-8B36-7074BFF26DFE}" dt="2024-09-03T12:59:19.230" v="1783"/>
        <pc:sldMkLst>
          <pc:docMk/>
          <pc:sldMk cId="3891810305" sldId="260"/>
        </pc:sldMkLst>
        <pc:spChg chg="mod">
          <ac:chgData name="Seelen, B.M.J.G. (Bernhard)" userId="8c651d8e-946e-4948-8a64-4c10bca0126f" providerId="ADAL" clId="{309D652C-7967-4AB2-8B36-7074BFF26DFE}" dt="2024-09-03T12:49:31.571" v="1237" actId="20577"/>
          <ac:spMkLst>
            <pc:docMk/>
            <pc:sldMk cId="3891810305" sldId="260"/>
            <ac:spMk id="2" creationId="{89C0E8CC-8BE3-F18B-F9DD-9A765795E521}"/>
          </ac:spMkLst>
        </pc:spChg>
        <pc:spChg chg="mod">
          <ac:chgData name="Seelen, B.M.J.G. (Bernhard)" userId="8c651d8e-946e-4948-8a64-4c10bca0126f" providerId="ADAL" clId="{309D652C-7967-4AB2-8B36-7074BFF26DFE}" dt="2024-09-03T12:52:57.354" v="1438" actId="20577"/>
          <ac:spMkLst>
            <pc:docMk/>
            <pc:sldMk cId="3891810305" sldId="260"/>
            <ac:spMk id="3" creationId="{28675268-E4F6-EC4A-4454-6B0E6E8AEABD}"/>
          </ac:spMkLst>
        </pc:spChg>
        <pc:spChg chg="add mod">
          <ac:chgData name="Seelen, B.M.J.G. (Bernhard)" userId="8c651d8e-946e-4948-8a64-4c10bca0126f" providerId="ADAL" clId="{309D652C-7967-4AB2-8B36-7074BFF26DFE}" dt="2024-09-03T12:58:42.773" v="1779" actId="14100"/>
          <ac:spMkLst>
            <pc:docMk/>
            <pc:sldMk cId="3891810305" sldId="260"/>
            <ac:spMk id="4" creationId="{1CF36E5F-C0A7-3EAE-9440-6B85A5AF3B3F}"/>
          </ac:spMkLst>
        </pc:spChg>
      </pc:sldChg>
      <pc:sldChg chg="modSp new mod modAnim">
        <pc:chgData name="Seelen, B.M.J.G. (Bernhard)" userId="8c651d8e-946e-4948-8a64-4c10bca0126f" providerId="ADAL" clId="{309D652C-7967-4AB2-8B36-7074BFF26DFE}" dt="2024-09-03T13:01:20.504" v="1998" actId="14100"/>
        <pc:sldMkLst>
          <pc:docMk/>
          <pc:sldMk cId="879696331" sldId="261"/>
        </pc:sldMkLst>
        <pc:spChg chg="mod">
          <ac:chgData name="Seelen, B.M.J.G. (Bernhard)" userId="8c651d8e-946e-4948-8a64-4c10bca0126f" providerId="ADAL" clId="{309D652C-7967-4AB2-8B36-7074BFF26DFE}" dt="2024-09-03T12:54:05.409" v="1527" actId="20577"/>
          <ac:spMkLst>
            <pc:docMk/>
            <pc:sldMk cId="879696331" sldId="261"/>
            <ac:spMk id="2" creationId="{C8E2519E-B470-3ED7-719C-08B22841B6DF}"/>
          </ac:spMkLst>
        </pc:spChg>
        <pc:spChg chg="mod">
          <ac:chgData name="Seelen, B.M.J.G. (Bernhard)" userId="8c651d8e-946e-4948-8a64-4c10bca0126f" providerId="ADAL" clId="{309D652C-7967-4AB2-8B36-7074BFF26DFE}" dt="2024-09-03T13:01:20.504" v="1998" actId="14100"/>
          <ac:spMkLst>
            <pc:docMk/>
            <pc:sldMk cId="879696331" sldId="261"/>
            <ac:spMk id="3" creationId="{347EE564-3545-8818-6A7D-89B7C04442C2}"/>
          </ac:spMkLst>
        </pc:spChg>
      </pc:sldChg>
      <pc:sldChg chg="modSp new mod">
        <pc:chgData name="Seelen, B.M.J.G. (Bernhard)" userId="8c651d8e-946e-4948-8a64-4c10bca0126f" providerId="ADAL" clId="{309D652C-7967-4AB2-8B36-7074BFF26DFE}" dt="2024-09-03T13:06:19.460" v="2112" actId="5793"/>
        <pc:sldMkLst>
          <pc:docMk/>
          <pc:sldMk cId="725578867" sldId="262"/>
        </pc:sldMkLst>
        <pc:spChg chg="mod">
          <ac:chgData name="Seelen, B.M.J.G. (Bernhard)" userId="8c651d8e-946e-4948-8a64-4c10bca0126f" providerId="ADAL" clId="{309D652C-7967-4AB2-8B36-7074BFF26DFE}" dt="2024-09-03T13:02:31.147" v="2011" actId="20577"/>
          <ac:spMkLst>
            <pc:docMk/>
            <pc:sldMk cId="725578867" sldId="262"/>
            <ac:spMk id="2" creationId="{08F38757-0E99-5925-3827-40CA7916A608}"/>
          </ac:spMkLst>
        </pc:spChg>
        <pc:spChg chg="mod">
          <ac:chgData name="Seelen, B.M.J.G. (Bernhard)" userId="8c651d8e-946e-4948-8a64-4c10bca0126f" providerId="ADAL" clId="{309D652C-7967-4AB2-8B36-7074BFF26DFE}" dt="2024-09-03T13:06:19.460" v="2112" actId="5793"/>
          <ac:spMkLst>
            <pc:docMk/>
            <pc:sldMk cId="725578867" sldId="262"/>
            <ac:spMk id="3" creationId="{B244B32C-9E73-6038-A516-2AF1DB54C182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53B052-A59B-4AE3-A89A-E7748630C1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BDA9EC4-FEA9-41D2-BE8D-F709F01D37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E155CF-52F5-4879-B7F3-D05812AC4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910DF-B555-4D30-B35E-2297D59E32D0}" type="datetime1">
              <a:rPr lang="en-US" smtClean="0"/>
              <a:t>9/3/2024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D053AC-61ED-4C2F-90BF-D4A9165451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8B2ED7-A198-4613-B8C9-EE02BAE24F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5D71E-5CDF-4C93-8A75-5B916FDC5BEA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68209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7B47DD-81F8-4128-9E50-04A9F2D3DC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56564D1-2B83-4C0F-ACBA-E91472C50A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FA1D7D-D2EC-4ADB-9C65-191DEC82DD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1D79F-E600-4AC1-A639-0B9FB8286C38}" type="datetime1">
              <a:rPr lang="en-US" smtClean="0"/>
              <a:t>9/3/2024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4CB571-86F9-474A-826A-75CC21C883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384F5F-50E6-4BB9-B848-EE2302C02A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5D71E-5CDF-4C93-8A75-5B916FDC5BEA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93580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E3F08DF-1C0D-4F53-A3AB-95D7B55FA06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C0D3BBD-C494-4E94-B189-319802A93E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3C0BD9-4BED-43D3-852F-B74B949A22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F5D60-A842-4D08-9D7D-A7A57AB501A2}" type="datetime1">
              <a:rPr lang="en-US" smtClean="0"/>
              <a:t>9/3/2024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7811DC-C725-4462-B622-DB96A89876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C42D06-438F-4150-9238-E2FAEE5E28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5D71E-5CDF-4C93-8A75-5B916FDC5BEA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76556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B98991-AEF1-4F19-AAB8-436EAD58C2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25B44F-E7DA-40C6-8B44-71EAB6BDFC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2pPr marL="685800" indent="-228600">
              <a:buFont typeface="Courier New" panose="02070309020205020404" pitchFamily="49" charset="0"/>
              <a:buChar char="o"/>
              <a:defRPr/>
            </a:lvl2pPr>
            <a:lvl4pPr marL="1600200" indent="-228600">
              <a:buFont typeface="Courier New" panose="02070309020205020404" pitchFamily="49" charset="0"/>
              <a:buChar char="o"/>
              <a:defRPr/>
            </a:lvl4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F71817-A045-48C0-975B-CBEF88E956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2F1F9-9322-493A-A9EE-BB75692CE5F5}" type="datetime1">
              <a:rPr lang="en-US" smtClean="0"/>
              <a:t>9/3/2024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1C39F0-32D4-407C-8BCA-97F2D9E500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CF4459-37B2-4F87-B508-DB04D43320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5D71E-5CDF-4C93-8A75-5B916FDC5BEA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10409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CBBD03-9D57-48E9-8B43-688B729972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3F376C-8A2F-4BE5-9669-4A6DA21B77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654893-212E-4450-8F7A-27256B31F9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8DE51-4D5E-4D23-8181-86A5B05D5351}" type="datetime1">
              <a:rPr lang="en-US" smtClean="0"/>
              <a:t>9/3/2024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0E881A-3958-44A9-9EDB-D86F4E4144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EDBC4F-D9B8-4BFA-BE4F-D4B9B739D1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5D71E-5CDF-4C93-8A75-5B916FDC5BEA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32818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DC8777-C460-4649-8822-CA943386D0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DF69E6-1094-437B-AA7E-0E21B7136CC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0BC963-4591-4BE3-AE63-4999A13C50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04D5BB-DB84-4266-9B4F-E65CCFE5B3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99FCA-87F3-427A-B1A2-15346103C68A}" type="datetime1">
              <a:rPr lang="en-US" smtClean="0"/>
              <a:t>9/3/2024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1A99B5-D493-4AB1-AF24-6660540D56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E178D0-5F1E-43FA-B447-53501EDD1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5D71E-5CDF-4C93-8A75-5B916FDC5BEA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30509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DC85CC-8D2B-4219-A2A4-1625A02DFE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6143C8-1CF7-440E-99A3-0527314598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EEFF5CA-4662-4430-80C7-99CD7D66C9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76CB5B7-DC23-41CE-872B-E25BD64F84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DF7633C-C24D-4947-979C-132B3AC405A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E8A46E1-3934-4807-900F-CA7A4D8D66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DF709-7E2D-49E6-A629-D8E3363D194F}" type="datetime1">
              <a:rPr lang="en-US" smtClean="0"/>
              <a:t>9/3/2024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BC9C6EA-1549-4601-8226-E5C43469CA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3658246-003D-4024-9F4B-BA3BD3FBFF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5D71E-5CDF-4C93-8A75-5B916FDC5BEA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72632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B2DD4C-BFBC-4087-B94C-4DD0690E83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EB9D434-8228-4C7F-B520-14121EBC90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0A921-9375-4BAA-A7C2-7975528669FA}" type="datetime1">
              <a:rPr lang="en-US" smtClean="0"/>
              <a:t>9/3/2024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97B89BD-A70A-48D2-A3D9-DB2C0DB123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4ACF4EF-5A2A-4A47-81DF-80CB513060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5D71E-5CDF-4C93-8A75-5B916FDC5BEA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20804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18B9F00-8450-475B-B155-993BAF212A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25425-F285-48AE-A409-A618E3EEA628}" type="datetime1">
              <a:rPr lang="en-US" smtClean="0"/>
              <a:t>9/3/2024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C0FDDA3-8E6F-42F7-BFBE-7FA9C647C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C8E678-81B8-4356-9624-A0B9995363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5D71E-5CDF-4C93-8A75-5B916FDC5BEA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15010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010DAA-DDE3-4C9C-8171-385A3DAC81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F73DB2-BD72-4F5E-9CA2-197343A090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1F01536-2B0A-42A2-827E-2EB2C324A5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22CD09-61EF-4733-831C-5B133DAE1F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6A94D-7D6A-4378-93F6-A3A33186E34B}" type="datetime1">
              <a:rPr lang="en-US" smtClean="0"/>
              <a:t>9/3/2024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109FCF-96E4-4EBF-AAFB-5E9AD22A68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E381A6-E580-49A4-989C-EF4A54F83B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5D71E-5CDF-4C93-8A75-5B916FDC5BEA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94078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CCFA6E-F719-4613-8815-591471E722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54384F3-CDE0-4329-B76D-45AAC94B04A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9A9D7EB-40DA-460F-A48A-3E6D5E5612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56944C-E229-457E-868E-C48FF47DA3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FC0F9-687B-4417-9D77-CE2D7AD8C321}" type="datetime1">
              <a:rPr lang="en-US" smtClean="0"/>
              <a:t>9/3/2024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7115FE-359F-46EA-A3C8-0D18544E34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165D17-3010-4FF5-9071-5CCD3E6995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5D71E-5CDF-4C93-8A75-5B916FDC5BEA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11548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>
            <a:extLst>
              <a:ext uri="{FF2B5EF4-FFF2-40B4-BE49-F238E27FC236}">
                <a16:creationId xmlns:a16="http://schemas.microsoft.com/office/drawing/2014/main" id="{D91916A1-FEE7-41E7-BEE3-2B4941A6F3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75990" y="62886"/>
            <a:ext cx="11708355" cy="6301715"/>
            <a:chOff x="175990" y="62886"/>
            <a:chExt cx="11708355" cy="6301715"/>
          </a:xfrm>
        </p:grpSpPr>
        <p:sp useBgFill="1">
          <p:nvSpPr>
            <p:cNvPr id="18" name="Graphic 10">
              <a:extLst>
                <a:ext uri="{FF2B5EF4-FFF2-40B4-BE49-F238E27FC236}">
                  <a16:creationId xmlns:a16="http://schemas.microsoft.com/office/drawing/2014/main" id="{EAFF5F08-677C-4873-9274-02B6FE751044}"/>
                </a:ext>
              </a:extLst>
            </p:cNvPr>
            <p:cNvSpPr/>
            <p:nvPr/>
          </p:nvSpPr>
          <p:spPr>
            <a:xfrm rot="2700000">
              <a:off x="175990" y="525742"/>
              <a:ext cx="1066799" cy="1066799"/>
            </a:xfrm>
            <a:custGeom>
              <a:avLst/>
              <a:gdLst>
                <a:gd name="connsiteX0" fmla="*/ 4053340 w 6859500"/>
                <a:gd name="connsiteY0" fmla="*/ 6235893 h 6859500"/>
                <a:gd name="connsiteX1" fmla="*/ 4053340 w 6859500"/>
                <a:gd name="connsiteY1" fmla="*/ 4053340 h 6859500"/>
                <a:gd name="connsiteX2" fmla="*/ 6235893 w 6859500"/>
                <a:gd name="connsiteY2" fmla="*/ 4053340 h 6859500"/>
                <a:gd name="connsiteX3" fmla="*/ 6859501 w 6859500"/>
                <a:gd name="connsiteY3" fmla="*/ 3429731 h 6859500"/>
                <a:gd name="connsiteX4" fmla="*/ 6235893 w 6859500"/>
                <a:gd name="connsiteY4" fmla="*/ 2806123 h 6859500"/>
                <a:gd name="connsiteX5" fmla="*/ 4053340 w 6859500"/>
                <a:gd name="connsiteY5" fmla="*/ 2806123 h 6859500"/>
                <a:gd name="connsiteX6" fmla="*/ 4053340 w 6859500"/>
                <a:gd name="connsiteY6" fmla="*/ 623608 h 6859500"/>
                <a:gd name="connsiteX7" fmla="*/ 3429731 w 6859500"/>
                <a:gd name="connsiteY7" fmla="*/ 0 h 6859500"/>
                <a:gd name="connsiteX8" fmla="*/ 2806123 w 6859500"/>
                <a:gd name="connsiteY8" fmla="*/ 623608 h 6859500"/>
                <a:gd name="connsiteX9" fmla="*/ 2806123 w 6859500"/>
                <a:gd name="connsiteY9" fmla="*/ 2806161 h 6859500"/>
                <a:gd name="connsiteX10" fmla="*/ 623608 w 6859500"/>
                <a:gd name="connsiteY10" fmla="*/ 2806161 h 6859500"/>
                <a:gd name="connsiteX11" fmla="*/ 0 w 6859500"/>
                <a:gd name="connsiteY11" fmla="*/ 3429731 h 6859500"/>
                <a:gd name="connsiteX12" fmla="*/ 623608 w 6859500"/>
                <a:gd name="connsiteY12" fmla="*/ 4053340 h 6859500"/>
                <a:gd name="connsiteX13" fmla="*/ 2806161 w 6859500"/>
                <a:gd name="connsiteY13" fmla="*/ 4053340 h 6859500"/>
                <a:gd name="connsiteX14" fmla="*/ 2806161 w 6859500"/>
                <a:gd name="connsiteY14" fmla="*/ 6235893 h 6859500"/>
                <a:gd name="connsiteX15" fmla="*/ 3429770 w 6859500"/>
                <a:gd name="connsiteY15" fmla="*/ 6859501 h 6859500"/>
                <a:gd name="connsiteX16" fmla="*/ 4053340 w 6859500"/>
                <a:gd name="connsiteY16" fmla="*/ 6235893 h 6859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6859500" h="6859500">
                  <a:moveTo>
                    <a:pt x="4053340" y="6235893"/>
                  </a:moveTo>
                  <a:lnTo>
                    <a:pt x="4053340" y="4053340"/>
                  </a:lnTo>
                  <a:lnTo>
                    <a:pt x="6235893" y="4053340"/>
                  </a:lnTo>
                  <a:cubicBezTo>
                    <a:pt x="6580293" y="4053340"/>
                    <a:pt x="6859501" y="3774132"/>
                    <a:pt x="6859501" y="3429731"/>
                  </a:cubicBezTo>
                  <a:cubicBezTo>
                    <a:pt x="6859501" y="3085330"/>
                    <a:pt x="6580332" y="2806123"/>
                    <a:pt x="6235893" y="2806123"/>
                  </a:cubicBezTo>
                  <a:lnTo>
                    <a:pt x="4053340" y="2806123"/>
                  </a:lnTo>
                  <a:lnTo>
                    <a:pt x="4053340" y="623608"/>
                  </a:lnTo>
                  <a:cubicBezTo>
                    <a:pt x="4053340" y="279208"/>
                    <a:pt x="3774171" y="0"/>
                    <a:pt x="3429731" y="0"/>
                  </a:cubicBezTo>
                  <a:cubicBezTo>
                    <a:pt x="3085330" y="0"/>
                    <a:pt x="2806123" y="279208"/>
                    <a:pt x="2806123" y="623608"/>
                  </a:cubicBezTo>
                  <a:lnTo>
                    <a:pt x="2806123" y="2806161"/>
                  </a:lnTo>
                  <a:lnTo>
                    <a:pt x="623608" y="2806161"/>
                  </a:lnTo>
                  <a:cubicBezTo>
                    <a:pt x="279208" y="2806161"/>
                    <a:pt x="0" y="3085369"/>
                    <a:pt x="0" y="3429731"/>
                  </a:cubicBezTo>
                  <a:cubicBezTo>
                    <a:pt x="0" y="3774132"/>
                    <a:pt x="279208" y="4053340"/>
                    <a:pt x="623608" y="4053340"/>
                  </a:cubicBezTo>
                  <a:lnTo>
                    <a:pt x="2806161" y="4053340"/>
                  </a:lnTo>
                  <a:lnTo>
                    <a:pt x="2806161" y="6235893"/>
                  </a:lnTo>
                  <a:cubicBezTo>
                    <a:pt x="2806161" y="6580293"/>
                    <a:pt x="3085369" y="6859501"/>
                    <a:pt x="3429770" y="6859501"/>
                  </a:cubicBezTo>
                  <a:cubicBezTo>
                    <a:pt x="3774171" y="6859501"/>
                    <a:pt x="4053340" y="6580293"/>
                    <a:pt x="4053340" y="6235893"/>
                  </a:cubicBezTo>
                  <a:close/>
                </a:path>
              </a:pathLst>
            </a:custGeom>
            <a:ln w="3848" cap="flat">
              <a:noFill/>
              <a:prstDash val="solid"/>
              <a:miter/>
            </a:ln>
            <a:effectLst>
              <a:glow rad="152400">
                <a:srgbClr val="000000">
                  <a:alpha val="4000"/>
                </a:srgbClr>
              </a:glow>
              <a:outerShdw blurRad="101600" dist="38100" dir="16200000" rotWithShape="0">
                <a:srgbClr val="000000">
                  <a:alpha val="5000"/>
                </a:srgbClr>
              </a:outerShdw>
            </a:effectLst>
          </p:spPr>
          <p:txBody>
            <a:bodyPr rtlCol="0" anchor="ctr"/>
            <a:lstStyle/>
            <a:p>
              <a:endParaRPr lang="en-US" dirty="0"/>
            </a:p>
          </p:txBody>
        </p:sp>
        <p:sp useBgFill="1">
          <p:nvSpPr>
            <p:cNvPr id="19" name="Graphic 10">
              <a:extLst>
                <a:ext uri="{FF2B5EF4-FFF2-40B4-BE49-F238E27FC236}">
                  <a16:creationId xmlns:a16="http://schemas.microsoft.com/office/drawing/2014/main" id="{16514C65-F179-4953-B660-5FC657697957}"/>
                </a:ext>
              </a:extLst>
            </p:cNvPr>
            <p:cNvSpPr/>
            <p:nvPr/>
          </p:nvSpPr>
          <p:spPr>
            <a:xfrm rot="2700000">
              <a:off x="8482021" y="62886"/>
              <a:ext cx="2322574" cy="2322574"/>
            </a:xfrm>
            <a:custGeom>
              <a:avLst/>
              <a:gdLst>
                <a:gd name="connsiteX0" fmla="*/ 4053340 w 6859500"/>
                <a:gd name="connsiteY0" fmla="*/ 6235893 h 6859500"/>
                <a:gd name="connsiteX1" fmla="*/ 4053340 w 6859500"/>
                <a:gd name="connsiteY1" fmla="*/ 4053340 h 6859500"/>
                <a:gd name="connsiteX2" fmla="*/ 6235893 w 6859500"/>
                <a:gd name="connsiteY2" fmla="*/ 4053340 h 6859500"/>
                <a:gd name="connsiteX3" fmla="*/ 6859501 w 6859500"/>
                <a:gd name="connsiteY3" fmla="*/ 3429731 h 6859500"/>
                <a:gd name="connsiteX4" fmla="*/ 6235893 w 6859500"/>
                <a:gd name="connsiteY4" fmla="*/ 2806123 h 6859500"/>
                <a:gd name="connsiteX5" fmla="*/ 4053340 w 6859500"/>
                <a:gd name="connsiteY5" fmla="*/ 2806123 h 6859500"/>
                <a:gd name="connsiteX6" fmla="*/ 4053340 w 6859500"/>
                <a:gd name="connsiteY6" fmla="*/ 623608 h 6859500"/>
                <a:gd name="connsiteX7" fmla="*/ 3429731 w 6859500"/>
                <a:gd name="connsiteY7" fmla="*/ 0 h 6859500"/>
                <a:gd name="connsiteX8" fmla="*/ 2806123 w 6859500"/>
                <a:gd name="connsiteY8" fmla="*/ 623608 h 6859500"/>
                <a:gd name="connsiteX9" fmla="*/ 2806123 w 6859500"/>
                <a:gd name="connsiteY9" fmla="*/ 2806161 h 6859500"/>
                <a:gd name="connsiteX10" fmla="*/ 623608 w 6859500"/>
                <a:gd name="connsiteY10" fmla="*/ 2806161 h 6859500"/>
                <a:gd name="connsiteX11" fmla="*/ 0 w 6859500"/>
                <a:gd name="connsiteY11" fmla="*/ 3429731 h 6859500"/>
                <a:gd name="connsiteX12" fmla="*/ 623608 w 6859500"/>
                <a:gd name="connsiteY12" fmla="*/ 4053340 h 6859500"/>
                <a:gd name="connsiteX13" fmla="*/ 2806161 w 6859500"/>
                <a:gd name="connsiteY13" fmla="*/ 4053340 h 6859500"/>
                <a:gd name="connsiteX14" fmla="*/ 2806161 w 6859500"/>
                <a:gd name="connsiteY14" fmla="*/ 6235893 h 6859500"/>
                <a:gd name="connsiteX15" fmla="*/ 3429770 w 6859500"/>
                <a:gd name="connsiteY15" fmla="*/ 6859501 h 6859500"/>
                <a:gd name="connsiteX16" fmla="*/ 4053340 w 6859500"/>
                <a:gd name="connsiteY16" fmla="*/ 6235893 h 6859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6859500" h="6859500">
                  <a:moveTo>
                    <a:pt x="4053340" y="6235893"/>
                  </a:moveTo>
                  <a:lnTo>
                    <a:pt x="4053340" y="4053340"/>
                  </a:lnTo>
                  <a:lnTo>
                    <a:pt x="6235893" y="4053340"/>
                  </a:lnTo>
                  <a:cubicBezTo>
                    <a:pt x="6580293" y="4053340"/>
                    <a:pt x="6859501" y="3774132"/>
                    <a:pt x="6859501" y="3429731"/>
                  </a:cubicBezTo>
                  <a:cubicBezTo>
                    <a:pt x="6859501" y="3085330"/>
                    <a:pt x="6580332" y="2806123"/>
                    <a:pt x="6235893" y="2806123"/>
                  </a:cubicBezTo>
                  <a:lnTo>
                    <a:pt x="4053340" y="2806123"/>
                  </a:lnTo>
                  <a:lnTo>
                    <a:pt x="4053340" y="623608"/>
                  </a:lnTo>
                  <a:cubicBezTo>
                    <a:pt x="4053340" y="279208"/>
                    <a:pt x="3774171" y="0"/>
                    <a:pt x="3429731" y="0"/>
                  </a:cubicBezTo>
                  <a:cubicBezTo>
                    <a:pt x="3085330" y="0"/>
                    <a:pt x="2806123" y="279208"/>
                    <a:pt x="2806123" y="623608"/>
                  </a:cubicBezTo>
                  <a:lnTo>
                    <a:pt x="2806123" y="2806161"/>
                  </a:lnTo>
                  <a:lnTo>
                    <a:pt x="623608" y="2806161"/>
                  </a:lnTo>
                  <a:cubicBezTo>
                    <a:pt x="279208" y="2806161"/>
                    <a:pt x="0" y="3085369"/>
                    <a:pt x="0" y="3429731"/>
                  </a:cubicBezTo>
                  <a:cubicBezTo>
                    <a:pt x="0" y="3774132"/>
                    <a:pt x="279208" y="4053340"/>
                    <a:pt x="623608" y="4053340"/>
                  </a:cubicBezTo>
                  <a:lnTo>
                    <a:pt x="2806161" y="4053340"/>
                  </a:lnTo>
                  <a:lnTo>
                    <a:pt x="2806161" y="6235893"/>
                  </a:lnTo>
                  <a:cubicBezTo>
                    <a:pt x="2806161" y="6580293"/>
                    <a:pt x="3085369" y="6859501"/>
                    <a:pt x="3429770" y="6859501"/>
                  </a:cubicBezTo>
                  <a:cubicBezTo>
                    <a:pt x="3774171" y="6859501"/>
                    <a:pt x="4053340" y="6580293"/>
                    <a:pt x="4053340" y="6235893"/>
                  </a:cubicBezTo>
                  <a:close/>
                </a:path>
              </a:pathLst>
            </a:custGeom>
            <a:ln w="3848" cap="flat">
              <a:noFill/>
              <a:prstDash val="solid"/>
              <a:miter/>
            </a:ln>
            <a:effectLst>
              <a:glow rad="152400">
                <a:srgbClr val="000000">
                  <a:alpha val="4000"/>
                </a:srgbClr>
              </a:glow>
              <a:outerShdw blurRad="101600" dist="38100" dir="16200000" rotWithShape="0">
                <a:srgbClr val="000000">
                  <a:alpha val="5000"/>
                </a:srgbClr>
              </a:outerShdw>
            </a:effectLst>
          </p:spPr>
          <p:txBody>
            <a:bodyPr rtlCol="0" anchor="ctr"/>
            <a:lstStyle/>
            <a:p>
              <a:endParaRPr lang="en-US" dirty="0"/>
            </a:p>
          </p:txBody>
        </p:sp>
        <p:sp useBgFill="1">
          <p:nvSpPr>
            <p:cNvPr id="20" name="Graphic 10">
              <a:extLst>
                <a:ext uri="{FF2B5EF4-FFF2-40B4-BE49-F238E27FC236}">
                  <a16:creationId xmlns:a16="http://schemas.microsoft.com/office/drawing/2014/main" id="{DF5DA89C-9FED-4AE0-8C36-20612E77FAC0}"/>
                </a:ext>
              </a:extLst>
            </p:cNvPr>
            <p:cNvSpPr/>
            <p:nvPr/>
          </p:nvSpPr>
          <p:spPr>
            <a:xfrm rot="2700000">
              <a:off x="10578627" y="5015941"/>
              <a:ext cx="925287" cy="925287"/>
            </a:xfrm>
            <a:custGeom>
              <a:avLst/>
              <a:gdLst>
                <a:gd name="connsiteX0" fmla="*/ 4053340 w 6859500"/>
                <a:gd name="connsiteY0" fmla="*/ 6235893 h 6859500"/>
                <a:gd name="connsiteX1" fmla="*/ 4053340 w 6859500"/>
                <a:gd name="connsiteY1" fmla="*/ 4053340 h 6859500"/>
                <a:gd name="connsiteX2" fmla="*/ 6235893 w 6859500"/>
                <a:gd name="connsiteY2" fmla="*/ 4053340 h 6859500"/>
                <a:gd name="connsiteX3" fmla="*/ 6859501 w 6859500"/>
                <a:gd name="connsiteY3" fmla="*/ 3429731 h 6859500"/>
                <a:gd name="connsiteX4" fmla="*/ 6235893 w 6859500"/>
                <a:gd name="connsiteY4" fmla="*/ 2806123 h 6859500"/>
                <a:gd name="connsiteX5" fmla="*/ 4053340 w 6859500"/>
                <a:gd name="connsiteY5" fmla="*/ 2806123 h 6859500"/>
                <a:gd name="connsiteX6" fmla="*/ 4053340 w 6859500"/>
                <a:gd name="connsiteY6" fmla="*/ 623608 h 6859500"/>
                <a:gd name="connsiteX7" fmla="*/ 3429731 w 6859500"/>
                <a:gd name="connsiteY7" fmla="*/ 0 h 6859500"/>
                <a:gd name="connsiteX8" fmla="*/ 2806123 w 6859500"/>
                <a:gd name="connsiteY8" fmla="*/ 623608 h 6859500"/>
                <a:gd name="connsiteX9" fmla="*/ 2806123 w 6859500"/>
                <a:gd name="connsiteY9" fmla="*/ 2806161 h 6859500"/>
                <a:gd name="connsiteX10" fmla="*/ 623608 w 6859500"/>
                <a:gd name="connsiteY10" fmla="*/ 2806161 h 6859500"/>
                <a:gd name="connsiteX11" fmla="*/ 0 w 6859500"/>
                <a:gd name="connsiteY11" fmla="*/ 3429731 h 6859500"/>
                <a:gd name="connsiteX12" fmla="*/ 623608 w 6859500"/>
                <a:gd name="connsiteY12" fmla="*/ 4053340 h 6859500"/>
                <a:gd name="connsiteX13" fmla="*/ 2806161 w 6859500"/>
                <a:gd name="connsiteY13" fmla="*/ 4053340 h 6859500"/>
                <a:gd name="connsiteX14" fmla="*/ 2806161 w 6859500"/>
                <a:gd name="connsiteY14" fmla="*/ 6235893 h 6859500"/>
                <a:gd name="connsiteX15" fmla="*/ 3429770 w 6859500"/>
                <a:gd name="connsiteY15" fmla="*/ 6859501 h 6859500"/>
                <a:gd name="connsiteX16" fmla="*/ 4053340 w 6859500"/>
                <a:gd name="connsiteY16" fmla="*/ 6235893 h 6859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6859500" h="6859500">
                  <a:moveTo>
                    <a:pt x="4053340" y="6235893"/>
                  </a:moveTo>
                  <a:lnTo>
                    <a:pt x="4053340" y="4053340"/>
                  </a:lnTo>
                  <a:lnTo>
                    <a:pt x="6235893" y="4053340"/>
                  </a:lnTo>
                  <a:cubicBezTo>
                    <a:pt x="6580293" y="4053340"/>
                    <a:pt x="6859501" y="3774132"/>
                    <a:pt x="6859501" y="3429731"/>
                  </a:cubicBezTo>
                  <a:cubicBezTo>
                    <a:pt x="6859501" y="3085330"/>
                    <a:pt x="6580332" y="2806123"/>
                    <a:pt x="6235893" y="2806123"/>
                  </a:cubicBezTo>
                  <a:lnTo>
                    <a:pt x="4053340" y="2806123"/>
                  </a:lnTo>
                  <a:lnTo>
                    <a:pt x="4053340" y="623608"/>
                  </a:lnTo>
                  <a:cubicBezTo>
                    <a:pt x="4053340" y="279208"/>
                    <a:pt x="3774171" y="0"/>
                    <a:pt x="3429731" y="0"/>
                  </a:cubicBezTo>
                  <a:cubicBezTo>
                    <a:pt x="3085330" y="0"/>
                    <a:pt x="2806123" y="279208"/>
                    <a:pt x="2806123" y="623608"/>
                  </a:cubicBezTo>
                  <a:lnTo>
                    <a:pt x="2806123" y="2806161"/>
                  </a:lnTo>
                  <a:lnTo>
                    <a:pt x="623608" y="2806161"/>
                  </a:lnTo>
                  <a:cubicBezTo>
                    <a:pt x="279208" y="2806161"/>
                    <a:pt x="0" y="3085369"/>
                    <a:pt x="0" y="3429731"/>
                  </a:cubicBezTo>
                  <a:cubicBezTo>
                    <a:pt x="0" y="3774132"/>
                    <a:pt x="279208" y="4053340"/>
                    <a:pt x="623608" y="4053340"/>
                  </a:cubicBezTo>
                  <a:lnTo>
                    <a:pt x="2806161" y="4053340"/>
                  </a:lnTo>
                  <a:lnTo>
                    <a:pt x="2806161" y="6235893"/>
                  </a:lnTo>
                  <a:cubicBezTo>
                    <a:pt x="2806161" y="6580293"/>
                    <a:pt x="3085369" y="6859501"/>
                    <a:pt x="3429770" y="6859501"/>
                  </a:cubicBezTo>
                  <a:cubicBezTo>
                    <a:pt x="3774171" y="6859501"/>
                    <a:pt x="4053340" y="6580293"/>
                    <a:pt x="4053340" y="6235893"/>
                  </a:cubicBezTo>
                  <a:close/>
                </a:path>
              </a:pathLst>
            </a:custGeom>
            <a:ln w="3848" cap="flat">
              <a:noFill/>
              <a:prstDash val="solid"/>
              <a:miter/>
            </a:ln>
            <a:effectLst>
              <a:glow rad="152400">
                <a:srgbClr val="000000">
                  <a:alpha val="4000"/>
                </a:srgbClr>
              </a:glow>
              <a:outerShdw blurRad="101600" dist="38100" dir="16200000" rotWithShape="0">
                <a:srgbClr val="000000">
                  <a:alpha val="5000"/>
                </a:srgbClr>
              </a:outerShdw>
            </a:effectLst>
          </p:spPr>
          <p:txBody>
            <a:bodyPr rtlCol="0" anchor="ctr"/>
            <a:lstStyle/>
            <a:p>
              <a:endParaRPr lang="en-US" dirty="0"/>
            </a:p>
          </p:txBody>
        </p:sp>
        <p:sp useBgFill="1">
          <p:nvSpPr>
            <p:cNvPr id="21" name="Oval 20">
              <a:extLst>
                <a:ext uri="{FF2B5EF4-FFF2-40B4-BE49-F238E27FC236}">
                  <a16:creationId xmlns:a16="http://schemas.microsoft.com/office/drawing/2014/main" id="{FB98224C-F1DB-4F10-9B7F-93B86BA13F40}"/>
                </a:ext>
              </a:extLst>
            </p:cNvPr>
            <p:cNvSpPr/>
            <p:nvPr/>
          </p:nvSpPr>
          <p:spPr>
            <a:xfrm rot="10800000">
              <a:off x="11622685" y="6102941"/>
              <a:ext cx="261660" cy="261660"/>
            </a:xfrm>
            <a:prstGeom prst="ellipse">
              <a:avLst/>
            </a:prstGeom>
            <a:ln w="3848" cap="flat">
              <a:noFill/>
              <a:prstDash val="solid"/>
              <a:miter/>
            </a:ln>
            <a:effectLst>
              <a:glow rad="152400">
                <a:srgbClr val="000000">
                  <a:alpha val="4000"/>
                </a:srgbClr>
              </a:glow>
              <a:outerShdw blurRad="101600" dist="38100" dir="16200000" rotWithShape="0">
                <a:srgbClr val="000000">
                  <a:alpha val="5000"/>
                </a:srgbClr>
              </a:outerShdw>
            </a:effectLst>
          </p:spPr>
          <p:txBody>
            <a:bodyPr rtlCol="0" anchor="ctr"/>
            <a:lstStyle/>
            <a:p>
              <a:endParaRPr lang="en-US"/>
            </a:p>
          </p:txBody>
        </p:sp>
        <p:sp useBgFill="1">
          <p:nvSpPr>
            <p:cNvPr id="22" name="Oval 21">
              <a:extLst>
                <a:ext uri="{FF2B5EF4-FFF2-40B4-BE49-F238E27FC236}">
                  <a16:creationId xmlns:a16="http://schemas.microsoft.com/office/drawing/2014/main" id="{9AE1FC9E-06C9-4A12-8BE7-766C3DA8B9AC}"/>
                </a:ext>
              </a:extLst>
            </p:cNvPr>
            <p:cNvSpPr/>
            <p:nvPr/>
          </p:nvSpPr>
          <p:spPr>
            <a:xfrm rot="10800000">
              <a:off x="11352354" y="406586"/>
              <a:ext cx="474023" cy="474023"/>
            </a:xfrm>
            <a:prstGeom prst="ellipse">
              <a:avLst/>
            </a:prstGeom>
            <a:ln w="3848" cap="flat">
              <a:noFill/>
              <a:prstDash val="solid"/>
              <a:miter/>
            </a:ln>
            <a:effectLst>
              <a:glow rad="152400">
                <a:srgbClr val="000000">
                  <a:alpha val="4000"/>
                </a:srgbClr>
              </a:glow>
              <a:outerShdw blurRad="101600" dist="38100" dir="16200000" rotWithShape="0">
                <a:srgbClr val="000000">
                  <a:alpha val="5000"/>
                </a:srgbClr>
              </a:outerShdw>
            </a:effectLst>
          </p:spPr>
          <p:txBody>
            <a:bodyPr rtlCol="0" anchor="ctr"/>
            <a:lstStyle/>
            <a:p>
              <a:endParaRPr lang="en-US"/>
            </a:p>
          </p:txBody>
        </p:sp>
        <p:sp useBgFill="1">
          <p:nvSpPr>
            <p:cNvPr id="23" name="Oval 22">
              <a:extLst>
                <a:ext uri="{FF2B5EF4-FFF2-40B4-BE49-F238E27FC236}">
                  <a16:creationId xmlns:a16="http://schemas.microsoft.com/office/drawing/2014/main" id="{29954B75-D8C7-439C-A014-E644E3E2C0A5}"/>
                </a:ext>
              </a:extLst>
            </p:cNvPr>
            <p:cNvSpPr/>
            <p:nvPr/>
          </p:nvSpPr>
          <p:spPr>
            <a:xfrm rot="10800000">
              <a:off x="1678231" y="427615"/>
              <a:ext cx="334385" cy="334385"/>
            </a:xfrm>
            <a:prstGeom prst="ellipse">
              <a:avLst/>
            </a:prstGeom>
            <a:ln w="3848" cap="flat">
              <a:noFill/>
              <a:prstDash val="solid"/>
              <a:miter/>
            </a:ln>
            <a:effectLst>
              <a:glow rad="152400">
                <a:srgbClr val="000000">
                  <a:alpha val="4000"/>
                </a:srgbClr>
              </a:glow>
              <a:outerShdw blurRad="101600" dist="38100" dir="16200000" rotWithShape="0">
                <a:srgbClr val="000000">
                  <a:alpha val="5000"/>
                </a:srgbClr>
              </a:outerShdw>
            </a:effectLst>
          </p:spPr>
          <p:txBody>
            <a:bodyPr rtlCol="0" anchor="ctr"/>
            <a:lstStyle/>
            <a:p>
              <a:endParaRPr lang="en-US" dirty="0"/>
            </a:p>
          </p:txBody>
        </p:sp>
      </p:grp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1447F1F-BFA8-4A56-894B-40120132EE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58FB99-0FA3-49F4-99A1-61919F9427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DCCAE5-4EB0-4174-BD15-4943899B0A2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4008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 spc="15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2DFD30-2122-4F4A-97B4-D0A849E36C5F}" type="datetime1">
              <a:rPr lang="en-US" smtClean="0"/>
              <a:t>9/3/2024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A4189E-43B2-4CEE-B13E-61A1FBBBD25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40080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spc="15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A0530F-0BC8-46EF-A765-DD58B536752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4008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cap="all" spc="15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A5D71E-5CDF-4C93-8A75-5B916FDC5BEA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59031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Font typeface="Segoe UI" panose="020B0502040204020203" pitchFamily="34" charset="0"/>
        <a:buChar char="+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Courier New" panose="02070309020205020404" pitchFamily="49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Segoe UI" panose="020B0502040204020203" pitchFamily="34" charset="0"/>
        <a:buChar char="+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Courier New" panose="02070309020205020404" pitchFamily="49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Segoe UI" panose="020B0502040204020203" pitchFamily="34" charset="0"/>
        <a:buChar char="+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4E1EF4E8-5513-4BF5-BC41-04645281C6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3848" cap="flat">
            <a:noFill/>
            <a:prstDash val="solid"/>
            <a:miter/>
          </a:ln>
          <a:effectLst/>
        </p:spPr>
        <p:txBody>
          <a:bodyPr rtlCol="0" anchor="ctr"/>
          <a:lstStyle/>
          <a:p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4" name="Picture 3" descr="Kleurpotloden in een potloodhouder op een houten tafel">
            <a:extLst>
              <a:ext uri="{FF2B5EF4-FFF2-40B4-BE49-F238E27FC236}">
                <a16:creationId xmlns:a16="http://schemas.microsoft.com/office/drawing/2014/main" id="{F959CF37-B937-D816-D762-4B6EA7E3259F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15730"/>
          <a:stretch/>
        </p:blipFill>
        <p:spPr>
          <a:xfrm>
            <a:off x="0" y="-3"/>
            <a:ext cx="12191980" cy="6857989"/>
          </a:xfrm>
          <a:prstGeom prst="rect">
            <a:avLst/>
          </a:prstGeom>
        </p:spPr>
      </p:pic>
      <p:grpSp>
        <p:nvGrpSpPr>
          <p:cNvPr id="11" name="Group 10">
            <a:extLst>
              <a:ext uri="{FF2B5EF4-FFF2-40B4-BE49-F238E27FC236}">
                <a16:creationId xmlns:a16="http://schemas.microsoft.com/office/drawing/2014/main" id="{E2F6F869-F143-4607-BEE5-AA6FEB71E1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38029" y="254882"/>
            <a:ext cx="2063695" cy="2594445"/>
            <a:chOff x="438029" y="254882"/>
            <a:chExt cx="2063695" cy="2594445"/>
          </a:xfrm>
        </p:grpSpPr>
        <p:sp useBgFill="1">
          <p:nvSpPr>
            <p:cNvPr id="12" name="Graphic 10">
              <a:extLst>
                <a:ext uri="{FF2B5EF4-FFF2-40B4-BE49-F238E27FC236}">
                  <a16:creationId xmlns:a16="http://schemas.microsoft.com/office/drawing/2014/main" id="{C75470B2-BBA7-4280-A6F6-FAE9E9F1CC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559425" y="995030"/>
              <a:ext cx="1066799" cy="1066799"/>
            </a:xfrm>
            <a:custGeom>
              <a:avLst/>
              <a:gdLst>
                <a:gd name="connsiteX0" fmla="*/ 4053340 w 6859500"/>
                <a:gd name="connsiteY0" fmla="*/ 6235893 h 6859500"/>
                <a:gd name="connsiteX1" fmla="*/ 4053340 w 6859500"/>
                <a:gd name="connsiteY1" fmla="*/ 4053340 h 6859500"/>
                <a:gd name="connsiteX2" fmla="*/ 6235893 w 6859500"/>
                <a:gd name="connsiteY2" fmla="*/ 4053340 h 6859500"/>
                <a:gd name="connsiteX3" fmla="*/ 6859501 w 6859500"/>
                <a:gd name="connsiteY3" fmla="*/ 3429731 h 6859500"/>
                <a:gd name="connsiteX4" fmla="*/ 6235893 w 6859500"/>
                <a:gd name="connsiteY4" fmla="*/ 2806123 h 6859500"/>
                <a:gd name="connsiteX5" fmla="*/ 4053340 w 6859500"/>
                <a:gd name="connsiteY5" fmla="*/ 2806123 h 6859500"/>
                <a:gd name="connsiteX6" fmla="*/ 4053340 w 6859500"/>
                <a:gd name="connsiteY6" fmla="*/ 623608 h 6859500"/>
                <a:gd name="connsiteX7" fmla="*/ 3429731 w 6859500"/>
                <a:gd name="connsiteY7" fmla="*/ 0 h 6859500"/>
                <a:gd name="connsiteX8" fmla="*/ 2806123 w 6859500"/>
                <a:gd name="connsiteY8" fmla="*/ 623608 h 6859500"/>
                <a:gd name="connsiteX9" fmla="*/ 2806123 w 6859500"/>
                <a:gd name="connsiteY9" fmla="*/ 2806161 h 6859500"/>
                <a:gd name="connsiteX10" fmla="*/ 623608 w 6859500"/>
                <a:gd name="connsiteY10" fmla="*/ 2806161 h 6859500"/>
                <a:gd name="connsiteX11" fmla="*/ 0 w 6859500"/>
                <a:gd name="connsiteY11" fmla="*/ 3429731 h 6859500"/>
                <a:gd name="connsiteX12" fmla="*/ 623608 w 6859500"/>
                <a:gd name="connsiteY12" fmla="*/ 4053340 h 6859500"/>
                <a:gd name="connsiteX13" fmla="*/ 2806161 w 6859500"/>
                <a:gd name="connsiteY13" fmla="*/ 4053340 h 6859500"/>
                <a:gd name="connsiteX14" fmla="*/ 2806161 w 6859500"/>
                <a:gd name="connsiteY14" fmla="*/ 6235893 h 6859500"/>
                <a:gd name="connsiteX15" fmla="*/ 3429770 w 6859500"/>
                <a:gd name="connsiteY15" fmla="*/ 6859501 h 6859500"/>
                <a:gd name="connsiteX16" fmla="*/ 4053340 w 6859500"/>
                <a:gd name="connsiteY16" fmla="*/ 6235893 h 6859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6859500" h="6859500">
                  <a:moveTo>
                    <a:pt x="4053340" y="6235893"/>
                  </a:moveTo>
                  <a:lnTo>
                    <a:pt x="4053340" y="4053340"/>
                  </a:lnTo>
                  <a:lnTo>
                    <a:pt x="6235893" y="4053340"/>
                  </a:lnTo>
                  <a:cubicBezTo>
                    <a:pt x="6580293" y="4053340"/>
                    <a:pt x="6859501" y="3774132"/>
                    <a:pt x="6859501" y="3429731"/>
                  </a:cubicBezTo>
                  <a:cubicBezTo>
                    <a:pt x="6859501" y="3085330"/>
                    <a:pt x="6580332" y="2806123"/>
                    <a:pt x="6235893" y="2806123"/>
                  </a:cubicBezTo>
                  <a:lnTo>
                    <a:pt x="4053340" y="2806123"/>
                  </a:lnTo>
                  <a:lnTo>
                    <a:pt x="4053340" y="623608"/>
                  </a:lnTo>
                  <a:cubicBezTo>
                    <a:pt x="4053340" y="279208"/>
                    <a:pt x="3774171" y="0"/>
                    <a:pt x="3429731" y="0"/>
                  </a:cubicBezTo>
                  <a:cubicBezTo>
                    <a:pt x="3085330" y="0"/>
                    <a:pt x="2806123" y="279208"/>
                    <a:pt x="2806123" y="623608"/>
                  </a:cubicBezTo>
                  <a:lnTo>
                    <a:pt x="2806123" y="2806161"/>
                  </a:lnTo>
                  <a:lnTo>
                    <a:pt x="623608" y="2806161"/>
                  </a:lnTo>
                  <a:cubicBezTo>
                    <a:pt x="279208" y="2806161"/>
                    <a:pt x="0" y="3085369"/>
                    <a:pt x="0" y="3429731"/>
                  </a:cubicBezTo>
                  <a:cubicBezTo>
                    <a:pt x="0" y="3774132"/>
                    <a:pt x="279208" y="4053340"/>
                    <a:pt x="623608" y="4053340"/>
                  </a:cubicBezTo>
                  <a:lnTo>
                    <a:pt x="2806161" y="4053340"/>
                  </a:lnTo>
                  <a:lnTo>
                    <a:pt x="2806161" y="6235893"/>
                  </a:lnTo>
                  <a:cubicBezTo>
                    <a:pt x="2806161" y="6580293"/>
                    <a:pt x="3085369" y="6859501"/>
                    <a:pt x="3429770" y="6859501"/>
                  </a:cubicBezTo>
                  <a:cubicBezTo>
                    <a:pt x="3774171" y="6859501"/>
                    <a:pt x="4053340" y="6580293"/>
                    <a:pt x="4053340" y="6235893"/>
                  </a:cubicBezTo>
                  <a:close/>
                </a:path>
              </a:pathLst>
            </a:custGeom>
            <a:ln w="3848" cap="flat">
              <a:noFill/>
              <a:prstDash val="solid"/>
              <a:miter/>
            </a:ln>
            <a:effectLst>
              <a:glow rad="152400">
                <a:srgbClr val="000000">
                  <a:alpha val="4000"/>
                </a:srgbClr>
              </a:glow>
              <a:outerShdw blurRad="101600" dist="38100" dir="16200000" rotWithShape="0">
                <a:srgbClr val="000000">
                  <a:alpha val="5000"/>
                </a:srgbClr>
              </a:outerShdw>
            </a:effectLst>
          </p:spPr>
          <p:txBody>
            <a:bodyPr rtlCol="0" anchor="ctr"/>
            <a:lstStyle/>
            <a:p>
              <a:endParaRPr lang="en-US" dirty="0"/>
            </a:p>
          </p:txBody>
        </p:sp>
        <p:sp useBgFill="1">
          <p:nvSpPr>
            <p:cNvPr id="13" name="Oval 12">
              <a:extLst>
                <a:ext uri="{FF2B5EF4-FFF2-40B4-BE49-F238E27FC236}">
                  <a16:creationId xmlns:a16="http://schemas.microsoft.com/office/drawing/2014/main" id="{9A54C6CC-DDAA-4A39-ADF6-3C8475C59A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2286000" y="1378534"/>
              <a:ext cx="215724" cy="215724"/>
            </a:xfrm>
            <a:prstGeom prst="ellipse">
              <a:avLst/>
            </a:prstGeom>
            <a:ln w="3848" cap="flat">
              <a:noFill/>
              <a:prstDash val="solid"/>
              <a:miter/>
            </a:ln>
            <a:effectLst>
              <a:glow rad="152400">
                <a:srgbClr val="000000">
                  <a:alpha val="4000"/>
                </a:srgbClr>
              </a:glow>
              <a:outerShdw blurRad="101600" dist="38100" dir="16200000" rotWithShape="0">
                <a:srgbClr val="000000">
                  <a:alpha val="5000"/>
                </a:srgbClr>
              </a:outerShdw>
            </a:effectLst>
          </p:spPr>
          <p:txBody>
            <a:bodyPr rtlCol="0" anchor="ctr"/>
            <a:lstStyle/>
            <a:p>
              <a:endParaRPr lang="en-US" dirty="0"/>
            </a:p>
          </p:txBody>
        </p:sp>
        <p:sp useBgFill="1">
          <p:nvSpPr>
            <p:cNvPr id="14" name="Oval 13">
              <a:extLst>
                <a:ext uri="{FF2B5EF4-FFF2-40B4-BE49-F238E27FC236}">
                  <a16:creationId xmlns:a16="http://schemas.microsoft.com/office/drawing/2014/main" id="{714358CC-CF77-4F38-89E2-D6A3ABD012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438029" y="254882"/>
              <a:ext cx="474023" cy="474023"/>
            </a:xfrm>
            <a:prstGeom prst="ellipse">
              <a:avLst/>
            </a:prstGeom>
            <a:ln w="3848" cap="flat">
              <a:noFill/>
              <a:prstDash val="solid"/>
              <a:miter/>
            </a:ln>
            <a:effectLst>
              <a:glow rad="152400">
                <a:srgbClr val="000000">
                  <a:alpha val="4000"/>
                </a:srgbClr>
              </a:glow>
              <a:outerShdw blurRad="101600" dist="38100" dir="16200000" rotWithShape="0">
                <a:srgbClr val="000000">
                  <a:alpha val="5000"/>
                </a:srgbClr>
              </a:outerShdw>
            </a:effectLst>
          </p:spPr>
          <p:txBody>
            <a:bodyPr rtlCol="0" anchor="ctr"/>
            <a:lstStyle/>
            <a:p>
              <a:endParaRPr lang="en-US"/>
            </a:p>
          </p:txBody>
        </p:sp>
        <p:sp useBgFill="1">
          <p:nvSpPr>
            <p:cNvPr id="15" name="Oval 14">
              <a:extLst>
                <a:ext uri="{FF2B5EF4-FFF2-40B4-BE49-F238E27FC236}">
                  <a16:creationId xmlns:a16="http://schemas.microsoft.com/office/drawing/2014/main" id="{0CB44DA0-4772-4F1E-982F-12BAC7C584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838200" y="2514942"/>
              <a:ext cx="334385" cy="334385"/>
            </a:xfrm>
            <a:prstGeom prst="ellipse">
              <a:avLst/>
            </a:prstGeom>
            <a:ln w="3848" cap="flat">
              <a:noFill/>
              <a:prstDash val="solid"/>
              <a:miter/>
            </a:ln>
            <a:effectLst>
              <a:glow rad="152400">
                <a:srgbClr val="000000">
                  <a:alpha val="4000"/>
                </a:srgbClr>
              </a:glow>
              <a:outerShdw blurRad="101600" dist="38100" dir="16200000" rotWithShape="0">
                <a:srgbClr val="000000">
                  <a:alpha val="5000"/>
                </a:srgbClr>
              </a:outerShdw>
            </a:effectLst>
          </p:spPr>
          <p:txBody>
            <a:bodyPr rtlCol="0" anchor="ctr"/>
            <a:lstStyle/>
            <a:p>
              <a:endParaRPr lang="en-US" dirty="0"/>
            </a:p>
          </p:txBody>
        </p:sp>
      </p:grpSp>
      <p:sp>
        <p:nvSpPr>
          <p:cNvPr id="17" name="Rectangle 16">
            <a:extLst>
              <a:ext uri="{FF2B5EF4-FFF2-40B4-BE49-F238E27FC236}">
                <a16:creationId xmlns:a16="http://schemas.microsoft.com/office/drawing/2014/main" id="{816D4481-06E0-406F-B2B0-A78607E35F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857999"/>
          </a:xfrm>
          <a:prstGeom prst="rect">
            <a:avLst/>
          </a:prstGeom>
          <a:solidFill>
            <a:schemeClr val="accent2">
              <a:alpha val="40000"/>
            </a:schemeClr>
          </a:solidFill>
          <a:ln w="3848" cap="flat">
            <a:noFill/>
            <a:prstDash val="solid"/>
            <a:miter/>
          </a:ln>
          <a:effectLst/>
        </p:spPr>
        <p:txBody>
          <a:bodyPr rtlCol="0" anchor="ctr"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984537E-03C9-77EB-3614-B6DFEB84F1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 rot="20848414">
            <a:off x="1409758" y="1259089"/>
            <a:ext cx="9144000" cy="1553866"/>
          </a:xfrm>
        </p:spPr>
        <p:txBody>
          <a:bodyPr>
            <a:normAutofit fontScale="90000"/>
          </a:bodyPr>
          <a:lstStyle/>
          <a:p>
            <a:r>
              <a:rPr lang="nl-NL" sz="12500" dirty="0">
                <a:solidFill>
                  <a:srgbClr val="FFFFFF"/>
                </a:solidFill>
                <a:latin typeface="Aptos ExtraBold" panose="020F0502020204030204" pitchFamily="34" charset="0"/>
              </a:rPr>
              <a:t>Verzekeren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26BAA0B0-7AC2-734F-42FA-0F3523F8EC6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38028" y="4072044"/>
            <a:ext cx="5802630" cy="2057051"/>
          </a:xfrm>
        </p:spPr>
        <p:txBody>
          <a:bodyPr>
            <a:normAutofit/>
          </a:bodyPr>
          <a:lstStyle/>
          <a:p>
            <a:r>
              <a:rPr lang="nl-NL" sz="2200" dirty="0">
                <a:solidFill>
                  <a:srgbClr val="FFFFFF"/>
                </a:solidFill>
              </a:rPr>
              <a:t>Economie</a:t>
            </a:r>
          </a:p>
          <a:p>
            <a:r>
              <a:rPr lang="nl-NL" sz="2200" dirty="0">
                <a:solidFill>
                  <a:srgbClr val="FFFFFF"/>
                </a:solidFill>
              </a:rPr>
              <a:t>Leerjaar 3</a:t>
            </a:r>
          </a:p>
          <a:p>
            <a:r>
              <a:rPr lang="nl-NL" sz="2200" dirty="0">
                <a:solidFill>
                  <a:srgbClr val="FFFFFF"/>
                </a:solidFill>
              </a:rPr>
              <a:t>Hoofdstuk 4 Kies je voor zekerheid</a:t>
            </a:r>
          </a:p>
          <a:p>
            <a:r>
              <a:rPr lang="nl-NL" sz="2200" dirty="0">
                <a:solidFill>
                  <a:srgbClr val="FFFFFF"/>
                </a:solidFill>
              </a:rPr>
              <a:t>Paragraaf 1 Waarom verzeker je dat?</a:t>
            </a:r>
          </a:p>
        </p:txBody>
      </p:sp>
    </p:spTree>
    <p:extLst>
      <p:ext uri="{BB962C8B-B14F-4D97-AF65-F5344CB8AC3E}">
        <p14:creationId xmlns:p14="http://schemas.microsoft.com/office/powerpoint/2010/main" val="28089759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B483BCD-2AA2-AB92-C77A-D02E694371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Kerndoelen voor deze paragraaf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7516893-5B20-5BCF-331F-0D91F580E1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Wanneer is een verzekering afsluiten zinvol?</a:t>
            </a:r>
          </a:p>
          <a:p>
            <a:r>
              <a:rPr lang="nl-NL" dirty="0"/>
              <a:t>Hoe bereken je de premie?</a:t>
            </a:r>
          </a:p>
          <a:p>
            <a:r>
              <a:rPr lang="nl-NL" dirty="0"/>
              <a:t>Hoe bereken je de kosten van een verzekering?</a:t>
            </a:r>
          </a:p>
          <a:p>
            <a:r>
              <a:rPr lang="nl-NL" dirty="0"/>
              <a:t>Hoe bereken je de schadevergoeding?</a:t>
            </a:r>
          </a:p>
          <a:p>
            <a:endParaRPr lang="nl-NL" dirty="0"/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499E981B-08F9-3C45-F29F-E00513852C79}"/>
              </a:ext>
            </a:extLst>
          </p:cNvPr>
          <p:cNvSpPr txBox="1"/>
          <p:nvPr/>
        </p:nvSpPr>
        <p:spPr>
          <a:xfrm>
            <a:off x="5174933" y="4886236"/>
            <a:ext cx="6097904" cy="1200329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nl-NL" b="0" i="0" dirty="0">
                <a:solidFill>
                  <a:srgbClr val="333333"/>
                </a:solidFill>
                <a:effectLst/>
                <a:latin typeface="Tahoma" panose="020B0604030504040204" pitchFamily="34" charset="0"/>
              </a:rPr>
              <a:t>Taylor Swift liet haar benen verzekeren voor het exceptionele bedrag van 40 miljoen dollar. Met de popster hoeven we echter geen medelijden te hebben. In 202</a:t>
            </a:r>
            <a:r>
              <a:rPr lang="nl-NL" dirty="0">
                <a:solidFill>
                  <a:srgbClr val="333333"/>
                </a:solidFill>
                <a:latin typeface="Tahoma" panose="020B0604030504040204" pitchFamily="34" charset="0"/>
              </a:rPr>
              <a:t>0</a:t>
            </a:r>
            <a:r>
              <a:rPr lang="nl-NL" b="0" i="0" dirty="0">
                <a:solidFill>
                  <a:srgbClr val="333333"/>
                </a:solidFill>
                <a:effectLst/>
                <a:latin typeface="Tahoma" panose="020B0604030504040204" pitchFamily="34" charset="0"/>
              </a:rPr>
              <a:t> verdiende Swift volgens </a:t>
            </a:r>
            <a:r>
              <a:rPr lang="nl-NL" b="0" i="0" dirty="0" err="1">
                <a:solidFill>
                  <a:srgbClr val="333333"/>
                </a:solidFill>
                <a:effectLst/>
                <a:latin typeface="Tahoma" panose="020B0604030504040204" pitchFamily="34" charset="0"/>
              </a:rPr>
              <a:t>Forbes</a:t>
            </a:r>
            <a:r>
              <a:rPr lang="nl-NL" b="0" i="0" dirty="0">
                <a:solidFill>
                  <a:srgbClr val="333333"/>
                </a:solidFill>
                <a:effectLst/>
                <a:latin typeface="Tahoma" panose="020B0604030504040204" pitchFamily="34" charset="0"/>
              </a:rPr>
              <a:t> ruim </a:t>
            </a:r>
            <a:r>
              <a:rPr lang="nl-NL">
                <a:solidFill>
                  <a:srgbClr val="333333"/>
                </a:solidFill>
                <a:latin typeface="Tahoma" panose="020B0604030504040204" pitchFamily="34" charset="0"/>
              </a:rPr>
              <a:t>80</a:t>
            </a:r>
            <a:r>
              <a:rPr lang="nl-NL" b="0" i="0">
                <a:solidFill>
                  <a:srgbClr val="333333"/>
                </a:solidFill>
                <a:effectLst/>
                <a:latin typeface="Tahoma" panose="020B0604030504040204" pitchFamily="34" charset="0"/>
              </a:rPr>
              <a:t> miljoen </a:t>
            </a:r>
            <a:r>
              <a:rPr lang="nl-NL" b="0" i="0" dirty="0">
                <a:solidFill>
                  <a:srgbClr val="333333"/>
                </a:solidFill>
                <a:effectLst/>
                <a:latin typeface="Tahoma" panose="020B0604030504040204" pitchFamily="34" charset="0"/>
              </a:rPr>
              <a:t>dollar.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214093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C7F87D7-BB6A-37DF-B565-8B4085BFC5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Belangrijke begrippen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DD9AF35-08FB-9383-1C57-A9A46F109E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5770" y="1394460"/>
            <a:ext cx="11590020" cy="5463540"/>
          </a:xfrm>
        </p:spPr>
        <p:txBody>
          <a:bodyPr>
            <a:normAutofit/>
          </a:bodyPr>
          <a:lstStyle/>
          <a:p>
            <a:r>
              <a:rPr lang="nl-NL" b="1" dirty="0"/>
              <a:t>Verzekeren</a:t>
            </a:r>
            <a:r>
              <a:rPr lang="nl-NL" dirty="0"/>
              <a:t>	Het overdragen van de financiële gevolgen na 				een onzeker voorval.</a:t>
            </a:r>
          </a:p>
          <a:p>
            <a:r>
              <a:rPr lang="nl-NL" b="1" dirty="0"/>
              <a:t>Onzeker voorval</a:t>
            </a:r>
            <a:r>
              <a:rPr lang="nl-NL" dirty="0"/>
              <a:t>  Iets waarvan je niet weet wanneer  of 					ooit plaats zal vinden.</a:t>
            </a:r>
          </a:p>
          <a:p>
            <a:r>
              <a:rPr lang="nl-NL" b="1" dirty="0"/>
              <a:t>Premie</a:t>
            </a:r>
            <a:r>
              <a:rPr lang="nl-NL" dirty="0"/>
              <a:t>		Vergoeding die je moet betalen aan de 					verzekeringsmaatschappij om verzekerd te zijn.</a:t>
            </a:r>
          </a:p>
          <a:p>
            <a:r>
              <a:rPr lang="nl-NL" b="1" dirty="0"/>
              <a:t>Polis</a:t>
            </a:r>
            <a:r>
              <a:rPr lang="nl-NL" dirty="0"/>
              <a:t>		Schriftelijk bewijs van de verzekering. Hierin 				staan alle afspraken over o.a. uitkeringen.</a:t>
            </a:r>
          </a:p>
          <a:p>
            <a:r>
              <a:rPr lang="nl-NL" b="1" dirty="0"/>
              <a:t>Risico</a:t>
            </a:r>
            <a:r>
              <a:rPr lang="nl-NL" dirty="0"/>
              <a:t>		De kans dat een onzeker voorval kan gebeuren.</a:t>
            </a:r>
          </a:p>
          <a:p>
            <a:r>
              <a:rPr lang="nl-NL" b="1" dirty="0"/>
              <a:t>Eigen risico</a:t>
            </a:r>
            <a:r>
              <a:rPr lang="nl-NL" dirty="0"/>
              <a:t>	Vooraf afgesproken deel van de schade 					betaal je zelf.</a:t>
            </a:r>
          </a:p>
        </p:txBody>
      </p:sp>
    </p:spTree>
    <p:extLst>
      <p:ext uri="{BB962C8B-B14F-4D97-AF65-F5344CB8AC3E}">
        <p14:creationId xmlns:p14="http://schemas.microsoft.com/office/powerpoint/2010/main" val="3043496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6C672A3-B552-148B-1D5D-23CCA9F0D5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Hoogte van de premie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D1141DB-F031-4583-F696-800C714C58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7290" y="1825625"/>
            <a:ext cx="10176510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l-NL" dirty="0"/>
              <a:t>De premie is afhankelijk van:</a:t>
            </a:r>
          </a:p>
          <a:p>
            <a:r>
              <a:rPr lang="nl-NL" dirty="0"/>
              <a:t>De hoogte van de schade-uitkering</a:t>
            </a:r>
          </a:p>
          <a:p>
            <a:r>
              <a:rPr lang="nl-NL" dirty="0"/>
              <a:t>De kans dat er schade ontstaat</a:t>
            </a:r>
          </a:p>
          <a:p>
            <a:r>
              <a:rPr lang="nl-NL" dirty="0"/>
              <a:t>Hoogte van het eigen risico</a:t>
            </a:r>
          </a:p>
          <a:p>
            <a:endParaRPr lang="nl-NL" dirty="0"/>
          </a:p>
          <a:p>
            <a:pPr marL="0" indent="0">
              <a:buNone/>
            </a:pPr>
            <a:r>
              <a:rPr lang="nl-NL" dirty="0"/>
              <a:t>Daarnaast wil de verzekeringsmaatschappij</a:t>
            </a:r>
          </a:p>
          <a:p>
            <a:r>
              <a:rPr lang="nl-NL" dirty="0"/>
              <a:t>Gemaakte kosten terug verdienen </a:t>
            </a:r>
            <a:r>
              <a:rPr lang="nl-NL" sz="1800" dirty="0"/>
              <a:t>(personeel, gebouw, marketing)</a:t>
            </a:r>
            <a:endParaRPr lang="nl-NL" dirty="0"/>
          </a:p>
          <a:p>
            <a:r>
              <a:rPr lang="nl-NL" dirty="0"/>
              <a:t>Reserves opbouwen voor eventuele tegenslagen</a:t>
            </a:r>
          </a:p>
          <a:p>
            <a:r>
              <a:rPr lang="nl-NL" dirty="0"/>
              <a:t>Winst maken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87575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9C0E8CC-8BE3-F18B-F9DD-9A765795E5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Berekening van de verzekeringskosten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8675268-E4F6-EC4A-4454-6B0E6E8AEA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sz="3200" dirty="0"/>
              <a:t>Premie				 	€  45,00</a:t>
            </a:r>
          </a:p>
          <a:p>
            <a:pPr marL="0" indent="0">
              <a:buNone/>
            </a:pPr>
            <a:r>
              <a:rPr lang="nl-NL" sz="3200" dirty="0"/>
              <a:t>Poliskosten			 	</a:t>
            </a:r>
            <a:r>
              <a:rPr lang="nl-NL" sz="3200" u="sng" dirty="0"/>
              <a:t>€    5,00 +</a:t>
            </a:r>
          </a:p>
          <a:p>
            <a:pPr marL="0" indent="0">
              <a:buNone/>
            </a:pPr>
            <a:r>
              <a:rPr lang="nl-NL" sz="3200" dirty="0"/>
              <a:t>					 	€  50,00</a:t>
            </a:r>
          </a:p>
          <a:p>
            <a:pPr marL="0" indent="0">
              <a:buNone/>
            </a:pPr>
            <a:r>
              <a:rPr lang="nl-NL" sz="3200" dirty="0"/>
              <a:t>Assurantiebelasting 21%	</a:t>
            </a:r>
            <a:r>
              <a:rPr lang="nl-NL" sz="3200" u="sng" dirty="0"/>
              <a:t>€  10,50 +</a:t>
            </a:r>
          </a:p>
          <a:p>
            <a:pPr marL="0" indent="0">
              <a:buNone/>
            </a:pPr>
            <a:r>
              <a:rPr lang="nl-NL" sz="3200" dirty="0"/>
              <a:t>Verzekeringskosten		€  60,50</a:t>
            </a:r>
          </a:p>
        </p:txBody>
      </p:sp>
      <p:sp>
        <p:nvSpPr>
          <p:cNvPr id="4" name="Pijl: rechts 3">
            <a:extLst>
              <a:ext uri="{FF2B5EF4-FFF2-40B4-BE49-F238E27FC236}">
                <a16:creationId xmlns:a16="http://schemas.microsoft.com/office/drawing/2014/main" id="{1CF36E5F-C0A7-3EAE-9440-6B85A5AF3B3F}"/>
              </a:ext>
            </a:extLst>
          </p:cNvPr>
          <p:cNvSpPr/>
          <p:nvPr/>
        </p:nvSpPr>
        <p:spPr>
          <a:xfrm rot="20203162">
            <a:off x="5540405" y="3178699"/>
            <a:ext cx="811530" cy="498043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91810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8E2519E-B470-3ED7-719C-08B22841B6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Hoeveel krijg je aan schadevergoeding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47EE564-3545-8818-6A7D-89B7C04442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677795"/>
          </a:xfrm>
        </p:spPr>
        <p:txBody>
          <a:bodyPr/>
          <a:lstStyle/>
          <a:p>
            <a:r>
              <a:rPr lang="nl-NL" dirty="0"/>
              <a:t>In de polis staat precies wanneer en hoeveel je aan schade vergoeding krijgt.</a:t>
            </a:r>
          </a:p>
          <a:p>
            <a:r>
              <a:rPr lang="nl-NL" dirty="0"/>
              <a:t>Vaak is er een eigen risico in de polis opgenomen.</a:t>
            </a:r>
          </a:p>
          <a:p>
            <a:endParaRPr lang="nl-NL" dirty="0"/>
          </a:p>
          <a:p>
            <a:pPr marL="0" indent="0" algn="ctr">
              <a:buNone/>
            </a:pPr>
            <a:r>
              <a:rPr lang="nl-NL" sz="3200" b="1" dirty="0"/>
              <a:t>schade - eigen risico = schadevergoeding</a:t>
            </a:r>
          </a:p>
        </p:txBody>
      </p:sp>
    </p:spTree>
    <p:extLst>
      <p:ext uri="{BB962C8B-B14F-4D97-AF65-F5344CB8AC3E}">
        <p14:creationId xmlns:p14="http://schemas.microsoft.com/office/powerpoint/2010/main" val="879696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8F38757-0E99-5925-3827-40CA7916A6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Aan de slag!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244B32C-9E73-6038-A516-2AF1DB54C1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l-NL" dirty="0"/>
              <a:t>Maak opgaven 4 t/m 11</a:t>
            </a:r>
          </a:p>
          <a:p>
            <a:r>
              <a:rPr lang="nl-NL" dirty="0"/>
              <a:t>Opgave 8 mag in je boek</a:t>
            </a:r>
          </a:p>
          <a:p>
            <a:endParaRPr lang="nl-NL" dirty="0"/>
          </a:p>
          <a:p>
            <a:r>
              <a:rPr lang="nl-NL" dirty="0"/>
              <a:t>Nakijken gemaakte opgaven (wikiwijs)</a:t>
            </a:r>
          </a:p>
          <a:p>
            <a:endParaRPr lang="nl-NL" dirty="0"/>
          </a:p>
          <a:p>
            <a:pPr marL="0" indent="0">
              <a:buNone/>
            </a:pPr>
            <a:r>
              <a:rPr lang="nl-NL" dirty="0"/>
              <a:t>Weet je nu:</a:t>
            </a:r>
          </a:p>
          <a:p>
            <a:r>
              <a:rPr lang="nl-NL" dirty="0"/>
              <a:t>Wanneer is een verzekering afsluiten zinvol?</a:t>
            </a:r>
          </a:p>
          <a:p>
            <a:r>
              <a:rPr lang="nl-NL" dirty="0"/>
              <a:t>Hoe bereken je de premie?</a:t>
            </a:r>
          </a:p>
          <a:p>
            <a:r>
              <a:rPr lang="nl-NL" dirty="0"/>
              <a:t>Hoe bereken je de kosten van een verzekering?</a:t>
            </a:r>
          </a:p>
          <a:p>
            <a:r>
              <a:rPr lang="nl-NL" dirty="0"/>
              <a:t>Hoe bereken je de schadevergoeding?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725578867"/>
      </p:ext>
    </p:extLst>
  </p:cSld>
  <p:clrMapOvr>
    <a:masterClrMapping/>
  </p:clrMapOvr>
</p:sld>
</file>

<file path=ppt/theme/theme1.xml><?xml version="1.0" encoding="utf-8"?>
<a:theme xmlns:a="http://schemas.openxmlformats.org/drawingml/2006/main" name="MinimalXOVTI">
  <a:themeElements>
    <a:clrScheme name="AnalogousFromRegularSeed_2SEEDS">
      <a:dk1>
        <a:srgbClr val="000000"/>
      </a:dk1>
      <a:lt1>
        <a:srgbClr val="FFFFFF"/>
      </a:lt1>
      <a:dk2>
        <a:srgbClr val="1B2F2E"/>
      </a:dk2>
      <a:lt2>
        <a:srgbClr val="F3F1F0"/>
      </a:lt2>
      <a:accent1>
        <a:srgbClr val="3B9EB1"/>
      </a:accent1>
      <a:accent2>
        <a:srgbClr val="46B196"/>
      </a:accent2>
      <a:accent3>
        <a:srgbClr val="4D7EC3"/>
      </a:accent3>
      <a:accent4>
        <a:srgbClr val="B13B3E"/>
      </a:accent4>
      <a:accent5>
        <a:srgbClr val="C37B4D"/>
      </a:accent5>
      <a:accent6>
        <a:srgbClr val="B19A3B"/>
      </a:accent6>
      <a:hlink>
        <a:srgbClr val="C05944"/>
      </a:hlink>
      <a:folHlink>
        <a:srgbClr val="7F7F7F"/>
      </a:folHlink>
    </a:clrScheme>
    <a:fontScheme name="Custom 40">
      <a:majorFont>
        <a:latin typeface="Open sans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inimalXOVTI" id="{DC540DBD-7FF5-4942-921A-CFF95ECB90AA}" vid="{E72E4198-D957-48FD-B88D-6DAFC89EAFA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381</Words>
  <Application>Microsoft Office PowerPoint</Application>
  <PresentationFormat>Breedbeeld</PresentationFormat>
  <Paragraphs>50</Paragraphs>
  <Slides>7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6</vt:i4>
      </vt:variant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14" baseType="lpstr">
      <vt:lpstr>Aptos ExtraBold</vt:lpstr>
      <vt:lpstr>Arial</vt:lpstr>
      <vt:lpstr>Courier New</vt:lpstr>
      <vt:lpstr>Open sans</vt:lpstr>
      <vt:lpstr>Segoe UI</vt:lpstr>
      <vt:lpstr>Tahoma</vt:lpstr>
      <vt:lpstr>MinimalXOVTI</vt:lpstr>
      <vt:lpstr>Verzekeren</vt:lpstr>
      <vt:lpstr>Kerndoelen voor deze paragraaf</vt:lpstr>
      <vt:lpstr>Belangrijke begrippen</vt:lpstr>
      <vt:lpstr>Hoogte van de premie</vt:lpstr>
      <vt:lpstr>Berekening van de verzekeringskosten</vt:lpstr>
      <vt:lpstr>Hoeveel krijg je aan schadevergoeding</vt:lpstr>
      <vt:lpstr>Aan de slag!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Seelen, B.M.J.G. (Bernhard)</dc:creator>
  <cp:lastModifiedBy>Seelen, B.M.J.G. (Bernhard)</cp:lastModifiedBy>
  <cp:revision>3</cp:revision>
  <dcterms:created xsi:type="dcterms:W3CDTF">2024-09-03T11:34:36Z</dcterms:created>
  <dcterms:modified xsi:type="dcterms:W3CDTF">2024-09-03T13:15:42Z</dcterms:modified>
</cp:coreProperties>
</file>